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40" r:id="rId3"/>
    <p:sldId id="269" r:id="rId4"/>
    <p:sldId id="429" r:id="rId5"/>
    <p:sldId id="431" r:id="rId6"/>
    <p:sldId id="430" r:id="rId7"/>
    <p:sldId id="432" r:id="rId8"/>
    <p:sldId id="433" r:id="rId9"/>
    <p:sldId id="434" r:id="rId10"/>
    <p:sldId id="436" r:id="rId11"/>
    <p:sldId id="437" r:id="rId12"/>
    <p:sldId id="274" r:id="rId13"/>
    <p:sldId id="438" r:id="rId14"/>
    <p:sldId id="441" r:id="rId15"/>
    <p:sldId id="265" r:id="rId16"/>
    <p:sldId id="439" r:id="rId17"/>
    <p:sldId id="275" r:id="rId18"/>
    <p:sldId id="258" r:id="rId19"/>
    <p:sldId id="424" r:id="rId20"/>
    <p:sldId id="442" r:id="rId21"/>
    <p:sldId id="267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33F01-D6EA-407C-8358-4275F1F11FE8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503-B4A9-4273-8D5C-F1CAFA62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80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0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63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92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4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1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278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0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0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495395" y="1327150"/>
            <a:ext cx="2194487" cy="1951832"/>
          </a:xfrm>
          <a:custGeom>
            <a:avLst/>
            <a:gdLst>
              <a:gd name="connsiteX0" fmla="*/ 1622987 w 2194487"/>
              <a:gd name="connsiteY0" fmla="*/ 0 h 1951832"/>
              <a:gd name="connsiteX1" fmla="*/ 2194487 w 2194487"/>
              <a:gd name="connsiteY1" fmla="*/ 571500 h 1951832"/>
              <a:gd name="connsiteX2" fmla="*/ 1622987 w 2194487"/>
              <a:gd name="connsiteY2" fmla="*/ 1143000 h 1951832"/>
              <a:gd name="connsiteX3" fmla="*/ 1622450 w 2194487"/>
              <a:gd name="connsiteY3" fmla="*/ 1142463 h 1951832"/>
              <a:gd name="connsiteX4" fmla="*/ 813081 w 2194487"/>
              <a:gd name="connsiteY4" fmla="*/ 1951832 h 1951832"/>
              <a:gd name="connsiteX5" fmla="*/ 0 w 2194487"/>
              <a:gd name="connsiteY5" fmla="*/ 1138751 h 1951832"/>
              <a:gd name="connsiteX6" fmla="*/ 813081 w 2194487"/>
              <a:gd name="connsiteY6" fmla="*/ 325670 h 1951832"/>
              <a:gd name="connsiteX7" fmla="*/ 1055199 w 2194487"/>
              <a:gd name="connsiteY7" fmla="*/ 567788 h 195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4487" h="1951832">
                <a:moveTo>
                  <a:pt x="1622987" y="0"/>
                </a:moveTo>
                <a:lnTo>
                  <a:pt x="2194487" y="571500"/>
                </a:lnTo>
                <a:lnTo>
                  <a:pt x="1622987" y="1143000"/>
                </a:lnTo>
                <a:lnTo>
                  <a:pt x="1622450" y="1142463"/>
                </a:lnTo>
                <a:lnTo>
                  <a:pt x="813081" y="1951832"/>
                </a:lnTo>
                <a:lnTo>
                  <a:pt x="0" y="1138751"/>
                </a:lnTo>
                <a:lnTo>
                  <a:pt x="813081" y="325670"/>
                </a:lnTo>
                <a:lnTo>
                  <a:pt x="1055199" y="5677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7071237" y="1651233"/>
            <a:ext cx="1679318" cy="2470316"/>
          </a:xfrm>
          <a:custGeom>
            <a:avLst/>
            <a:gdLst>
              <a:gd name="connsiteX0" fmla="*/ 813081 w 1679318"/>
              <a:gd name="connsiteY0" fmla="*/ 0 h 2470316"/>
              <a:gd name="connsiteX1" fmla="*/ 1626162 w 1679318"/>
              <a:gd name="connsiteY1" fmla="*/ 813081 h 2470316"/>
              <a:gd name="connsiteX2" fmla="*/ 1109873 w 1679318"/>
              <a:gd name="connsiteY2" fmla="*/ 1329371 h 2470316"/>
              <a:gd name="connsiteX3" fmla="*/ 1679318 w 1679318"/>
              <a:gd name="connsiteY3" fmla="*/ 1898816 h 2470316"/>
              <a:gd name="connsiteX4" fmla="*/ 1107818 w 1679318"/>
              <a:gd name="connsiteY4" fmla="*/ 2470316 h 2470316"/>
              <a:gd name="connsiteX5" fmla="*/ 536318 w 1679318"/>
              <a:gd name="connsiteY5" fmla="*/ 1898816 h 2470316"/>
              <a:gd name="connsiteX6" fmla="*/ 811027 w 1679318"/>
              <a:gd name="connsiteY6" fmla="*/ 1624108 h 2470316"/>
              <a:gd name="connsiteX7" fmla="*/ 0 w 1679318"/>
              <a:gd name="connsiteY7" fmla="*/ 813081 h 247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318" h="2470316">
                <a:moveTo>
                  <a:pt x="813081" y="0"/>
                </a:moveTo>
                <a:lnTo>
                  <a:pt x="1626162" y="813081"/>
                </a:lnTo>
                <a:lnTo>
                  <a:pt x="1109873" y="1329371"/>
                </a:lnTo>
                <a:lnTo>
                  <a:pt x="1679318" y="1898816"/>
                </a:lnTo>
                <a:lnTo>
                  <a:pt x="1107818" y="2470316"/>
                </a:lnTo>
                <a:lnTo>
                  <a:pt x="536318" y="1898816"/>
                </a:lnTo>
                <a:lnTo>
                  <a:pt x="811027" y="1624108"/>
                </a:lnTo>
                <a:lnTo>
                  <a:pt x="0" y="813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917115" y="1716411"/>
            <a:ext cx="6084144" cy="3040554"/>
          </a:xfrm>
          <a:custGeom>
            <a:avLst/>
            <a:gdLst>
              <a:gd name="connsiteX0" fmla="*/ 0 w 6084144"/>
              <a:gd name="connsiteY0" fmla="*/ 0 h 3040554"/>
              <a:gd name="connsiteX1" fmla="*/ 1521036 w 6084144"/>
              <a:gd name="connsiteY1" fmla="*/ 0 h 3040554"/>
              <a:gd name="connsiteX2" fmla="*/ 1521036 w 6084144"/>
              <a:gd name="connsiteY2" fmla="*/ 1519518 h 3040554"/>
              <a:gd name="connsiteX3" fmla="*/ 3042072 w 6084144"/>
              <a:gd name="connsiteY3" fmla="*/ 1519518 h 3040554"/>
              <a:gd name="connsiteX4" fmla="*/ 3042072 w 6084144"/>
              <a:gd name="connsiteY4" fmla="*/ 0 h 3040554"/>
              <a:gd name="connsiteX5" fmla="*/ 4563108 w 6084144"/>
              <a:gd name="connsiteY5" fmla="*/ 0 h 3040554"/>
              <a:gd name="connsiteX6" fmla="*/ 4563108 w 6084144"/>
              <a:gd name="connsiteY6" fmla="*/ 1519518 h 3040554"/>
              <a:gd name="connsiteX7" fmla="*/ 6084144 w 6084144"/>
              <a:gd name="connsiteY7" fmla="*/ 1519518 h 3040554"/>
              <a:gd name="connsiteX8" fmla="*/ 6084144 w 6084144"/>
              <a:gd name="connsiteY8" fmla="*/ 3040554 h 3040554"/>
              <a:gd name="connsiteX9" fmla="*/ 4563108 w 6084144"/>
              <a:gd name="connsiteY9" fmla="*/ 3040554 h 3040554"/>
              <a:gd name="connsiteX10" fmla="*/ 4563108 w 6084144"/>
              <a:gd name="connsiteY10" fmla="*/ 1521036 h 3040554"/>
              <a:gd name="connsiteX11" fmla="*/ 3042072 w 6084144"/>
              <a:gd name="connsiteY11" fmla="*/ 1521036 h 3040554"/>
              <a:gd name="connsiteX12" fmla="*/ 3042072 w 6084144"/>
              <a:gd name="connsiteY12" fmla="*/ 3040554 h 3040554"/>
              <a:gd name="connsiteX13" fmla="*/ 1521036 w 6084144"/>
              <a:gd name="connsiteY13" fmla="*/ 3040554 h 3040554"/>
              <a:gd name="connsiteX14" fmla="*/ 1521036 w 6084144"/>
              <a:gd name="connsiteY14" fmla="*/ 1521036 h 3040554"/>
              <a:gd name="connsiteX15" fmla="*/ 0 w 6084144"/>
              <a:gd name="connsiteY15" fmla="*/ 1521036 h 30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4144" h="3040554">
                <a:moveTo>
                  <a:pt x="0" y="0"/>
                </a:moveTo>
                <a:lnTo>
                  <a:pt x="1521036" y="0"/>
                </a:lnTo>
                <a:lnTo>
                  <a:pt x="1521036" y="1519518"/>
                </a:lnTo>
                <a:lnTo>
                  <a:pt x="3042072" y="1519518"/>
                </a:lnTo>
                <a:lnTo>
                  <a:pt x="3042072" y="0"/>
                </a:lnTo>
                <a:lnTo>
                  <a:pt x="4563108" y="0"/>
                </a:lnTo>
                <a:lnTo>
                  <a:pt x="4563108" y="1519518"/>
                </a:lnTo>
                <a:lnTo>
                  <a:pt x="6084144" y="1519518"/>
                </a:lnTo>
                <a:lnTo>
                  <a:pt x="6084144" y="3040554"/>
                </a:lnTo>
                <a:lnTo>
                  <a:pt x="4563108" y="3040554"/>
                </a:lnTo>
                <a:lnTo>
                  <a:pt x="4563108" y="1521036"/>
                </a:lnTo>
                <a:lnTo>
                  <a:pt x="3042072" y="1521036"/>
                </a:lnTo>
                <a:lnTo>
                  <a:pt x="3042072" y="3040554"/>
                </a:lnTo>
                <a:lnTo>
                  <a:pt x="1521036" y="3040554"/>
                </a:lnTo>
                <a:lnTo>
                  <a:pt x="1521036" y="1521036"/>
                </a:lnTo>
                <a:lnTo>
                  <a:pt x="0" y="15210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15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606250" y="1820387"/>
            <a:ext cx="4398356" cy="3715376"/>
          </a:xfrm>
          <a:custGeom>
            <a:avLst/>
            <a:gdLst>
              <a:gd name="connsiteX0" fmla="*/ 0 w 4398356"/>
              <a:gd name="connsiteY0" fmla="*/ 0 h 3715376"/>
              <a:gd name="connsiteX1" fmla="*/ 4398356 w 4398356"/>
              <a:gd name="connsiteY1" fmla="*/ 0 h 3715376"/>
              <a:gd name="connsiteX2" fmla="*/ 4398356 w 4398356"/>
              <a:gd name="connsiteY2" fmla="*/ 3715376 h 3715376"/>
              <a:gd name="connsiteX3" fmla="*/ 0 w 4398356"/>
              <a:gd name="connsiteY3" fmla="*/ 3715376 h 371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8356" h="3715376">
                <a:moveTo>
                  <a:pt x="0" y="0"/>
                </a:moveTo>
                <a:lnTo>
                  <a:pt x="4398356" y="0"/>
                </a:lnTo>
                <a:lnTo>
                  <a:pt x="4398356" y="3715376"/>
                </a:lnTo>
                <a:lnTo>
                  <a:pt x="0" y="3715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4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8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38025" y="4513944"/>
            <a:ext cx="4764911" cy="2344057"/>
          </a:xfrm>
          <a:custGeom>
            <a:avLst/>
            <a:gdLst>
              <a:gd name="connsiteX0" fmla="*/ 2382456 w 4764911"/>
              <a:gd name="connsiteY0" fmla="*/ 0 h 2344057"/>
              <a:gd name="connsiteX1" fmla="*/ 4764911 w 4764911"/>
              <a:gd name="connsiteY1" fmla="*/ 2344057 h 2344057"/>
              <a:gd name="connsiteX2" fmla="*/ 0 w 4764911"/>
              <a:gd name="connsiteY2" fmla="*/ 2344057 h 234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4911" h="2344057">
                <a:moveTo>
                  <a:pt x="2382456" y="0"/>
                </a:moveTo>
                <a:lnTo>
                  <a:pt x="4764911" y="2344057"/>
                </a:lnTo>
                <a:lnTo>
                  <a:pt x="0" y="2344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5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2148091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4895920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7643748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5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32284" y="1943100"/>
            <a:ext cx="4008716" cy="2997200"/>
          </a:xfrm>
          <a:custGeom>
            <a:avLst/>
            <a:gdLst>
              <a:gd name="connsiteX0" fmla="*/ 0 w 4008716"/>
              <a:gd name="connsiteY0" fmla="*/ 0 h 2997200"/>
              <a:gd name="connsiteX1" fmla="*/ 4008716 w 4008716"/>
              <a:gd name="connsiteY1" fmla="*/ 0 h 2997200"/>
              <a:gd name="connsiteX2" fmla="*/ 4008716 w 4008716"/>
              <a:gd name="connsiteY2" fmla="*/ 2997200 h 2997200"/>
              <a:gd name="connsiteX3" fmla="*/ 0 w 4008716"/>
              <a:gd name="connsiteY3" fmla="*/ 2997200 h 299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716" h="2997200">
                <a:moveTo>
                  <a:pt x="0" y="0"/>
                </a:moveTo>
                <a:lnTo>
                  <a:pt x="4008716" y="0"/>
                </a:lnTo>
                <a:lnTo>
                  <a:pt x="4008716" y="2997200"/>
                </a:lnTo>
                <a:lnTo>
                  <a:pt x="0" y="299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74713" y="1586754"/>
            <a:ext cx="6453934" cy="4424083"/>
          </a:xfrm>
          <a:custGeom>
            <a:avLst/>
            <a:gdLst>
              <a:gd name="connsiteX0" fmla="*/ 0 w 6453934"/>
              <a:gd name="connsiteY0" fmla="*/ 2274795 h 4424083"/>
              <a:gd name="connsiteX1" fmla="*/ 2002958 w 6453934"/>
              <a:gd name="connsiteY1" fmla="*/ 2274795 h 4424083"/>
              <a:gd name="connsiteX2" fmla="*/ 2002958 w 6453934"/>
              <a:gd name="connsiteY2" fmla="*/ 4424083 h 4424083"/>
              <a:gd name="connsiteX3" fmla="*/ 0 w 6453934"/>
              <a:gd name="connsiteY3" fmla="*/ 4424083 h 4424083"/>
              <a:gd name="connsiteX4" fmla="*/ 0 w 6453934"/>
              <a:gd name="connsiteY4" fmla="*/ 1 h 4424083"/>
              <a:gd name="connsiteX5" fmla="*/ 4315852 w 6453934"/>
              <a:gd name="connsiteY5" fmla="*/ 1 h 4424083"/>
              <a:gd name="connsiteX6" fmla="*/ 4315852 w 6453934"/>
              <a:gd name="connsiteY6" fmla="*/ 2149289 h 4424083"/>
              <a:gd name="connsiteX7" fmla="*/ 0 w 6453934"/>
              <a:gd name="connsiteY7" fmla="*/ 2149289 h 4424083"/>
              <a:gd name="connsiteX8" fmla="*/ 4450976 w 6453934"/>
              <a:gd name="connsiteY8" fmla="*/ 0 h 4424083"/>
              <a:gd name="connsiteX9" fmla="*/ 6453934 w 6453934"/>
              <a:gd name="connsiteY9" fmla="*/ 0 h 4424083"/>
              <a:gd name="connsiteX10" fmla="*/ 6453934 w 6453934"/>
              <a:gd name="connsiteY10" fmla="*/ 4424083 h 4424083"/>
              <a:gd name="connsiteX11" fmla="*/ 4450976 w 6453934"/>
              <a:gd name="connsiteY11" fmla="*/ 4424083 h 44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3934" h="4424083">
                <a:moveTo>
                  <a:pt x="0" y="2274795"/>
                </a:moveTo>
                <a:lnTo>
                  <a:pt x="2002958" y="2274795"/>
                </a:lnTo>
                <a:lnTo>
                  <a:pt x="2002958" y="4424083"/>
                </a:lnTo>
                <a:lnTo>
                  <a:pt x="0" y="4424083"/>
                </a:lnTo>
                <a:close/>
                <a:moveTo>
                  <a:pt x="0" y="1"/>
                </a:moveTo>
                <a:lnTo>
                  <a:pt x="4315852" y="1"/>
                </a:lnTo>
                <a:lnTo>
                  <a:pt x="4315852" y="2149289"/>
                </a:lnTo>
                <a:lnTo>
                  <a:pt x="0" y="2149289"/>
                </a:lnTo>
                <a:close/>
                <a:moveTo>
                  <a:pt x="4450976" y="0"/>
                </a:moveTo>
                <a:lnTo>
                  <a:pt x="6453934" y="0"/>
                </a:lnTo>
                <a:lnTo>
                  <a:pt x="6453934" y="4424083"/>
                </a:lnTo>
                <a:lnTo>
                  <a:pt x="4450976" y="44240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38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81101" y="1438275"/>
            <a:ext cx="4707949" cy="4695825"/>
          </a:xfrm>
          <a:custGeom>
            <a:avLst/>
            <a:gdLst>
              <a:gd name="connsiteX0" fmla="*/ 2452706 w 4707949"/>
              <a:gd name="connsiteY0" fmla="*/ 2440582 h 4695825"/>
              <a:gd name="connsiteX1" fmla="*/ 4707949 w 4707949"/>
              <a:gd name="connsiteY1" fmla="*/ 2440582 h 4695825"/>
              <a:gd name="connsiteX2" fmla="*/ 4707949 w 4707949"/>
              <a:gd name="connsiteY2" fmla="*/ 4695825 h 4695825"/>
              <a:gd name="connsiteX3" fmla="*/ 2452706 w 4707949"/>
              <a:gd name="connsiteY3" fmla="*/ 4695825 h 4695825"/>
              <a:gd name="connsiteX4" fmla="*/ 0 w 4707949"/>
              <a:gd name="connsiteY4" fmla="*/ 2440582 h 4695825"/>
              <a:gd name="connsiteX5" fmla="*/ 2255243 w 4707949"/>
              <a:gd name="connsiteY5" fmla="*/ 2440582 h 4695825"/>
              <a:gd name="connsiteX6" fmla="*/ 2255243 w 4707949"/>
              <a:gd name="connsiteY6" fmla="*/ 4695825 h 4695825"/>
              <a:gd name="connsiteX7" fmla="*/ 0 w 4707949"/>
              <a:gd name="connsiteY7" fmla="*/ 4695825 h 4695825"/>
              <a:gd name="connsiteX8" fmla="*/ 2452706 w 4707949"/>
              <a:gd name="connsiteY8" fmla="*/ 0 h 4695825"/>
              <a:gd name="connsiteX9" fmla="*/ 4707949 w 4707949"/>
              <a:gd name="connsiteY9" fmla="*/ 0 h 4695825"/>
              <a:gd name="connsiteX10" fmla="*/ 4707949 w 4707949"/>
              <a:gd name="connsiteY10" fmla="*/ 2255243 h 4695825"/>
              <a:gd name="connsiteX11" fmla="*/ 2452706 w 4707949"/>
              <a:gd name="connsiteY11" fmla="*/ 2255243 h 4695825"/>
              <a:gd name="connsiteX12" fmla="*/ 0 w 4707949"/>
              <a:gd name="connsiteY12" fmla="*/ 0 h 4695825"/>
              <a:gd name="connsiteX13" fmla="*/ 2255243 w 4707949"/>
              <a:gd name="connsiteY13" fmla="*/ 0 h 4695825"/>
              <a:gd name="connsiteX14" fmla="*/ 2255243 w 4707949"/>
              <a:gd name="connsiteY14" fmla="*/ 2255243 h 4695825"/>
              <a:gd name="connsiteX15" fmla="*/ 0 w 4707949"/>
              <a:gd name="connsiteY15" fmla="*/ 2255243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07949" h="4695825">
                <a:moveTo>
                  <a:pt x="2452706" y="2440582"/>
                </a:moveTo>
                <a:lnTo>
                  <a:pt x="4707949" y="2440582"/>
                </a:lnTo>
                <a:lnTo>
                  <a:pt x="4707949" y="4695825"/>
                </a:lnTo>
                <a:lnTo>
                  <a:pt x="2452706" y="4695825"/>
                </a:lnTo>
                <a:close/>
                <a:moveTo>
                  <a:pt x="0" y="2440582"/>
                </a:moveTo>
                <a:lnTo>
                  <a:pt x="2255243" y="2440582"/>
                </a:lnTo>
                <a:lnTo>
                  <a:pt x="2255243" y="4695825"/>
                </a:lnTo>
                <a:lnTo>
                  <a:pt x="0" y="4695825"/>
                </a:lnTo>
                <a:close/>
                <a:moveTo>
                  <a:pt x="2452706" y="0"/>
                </a:moveTo>
                <a:lnTo>
                  <a:pt x="4707949" y="0"/>
                </a:lnTo>
                <a:lnTo>
                  <a:pt x="4707949" y="2255243"/>
                </a:lnTo>
                <a:lnTo>
                  <a:pt x="2452706" y="2255243"/>
                </a:lnTo>
                <a:close/>
                <a:moveTo>
                  <a:pt x="0" y="0"/>
                </a:moveTo>
                <a:lnTo>
                  <a:pt x="2255243" y="0"/>
                </a:lnTo>
                <a:lnTo>
                  <a:pt x="2255243" y="2255243"/>
                </a:lnTo>
                <a:lnTo>
                  <a:pt x="0" y="22552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2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390650" y="1789113"/>
            <a:ext cx="4000500" cy="4000500"/>
          </a:xfrm>
          <a:custGeom>
            <a:avLst/>
            <a:gdLst>
              <a:gd name="connsiteX0" fmla="*/ 2000250 w 4000500"/>
              <a:gd name="connsiteY0" fmla="*/ 0 h 4000500"/>
              <a:gd name="connsiteX1" fmla="*/ 4000500 w 4000500"/>
              <a:gd name="connsiteY1" fmla="*/ 2000250 h 4000500"/>
              <a:gd name="connsiteX2" fmla="*/ 2000250 w 4000500"/>
              <a:gd name="connsiteY2" fmla="*/ 4000500 h 4000500"/>
              <a:gd name="connsiteX3" fmla="*/ 0 w 4000500"/>
              <a:gd name="connsiteY3" fmla="*/ 20002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0" h="4000500">
                <a:moveTo>
                  <a:pt x="2000250" y="0"/>
                </a:moveTo>
                <a:lnTo>
                  <a:pt x="4000500" y="2000250"/>
                </a:lnTo>
                <a:lnTo>
                  <a:pt x="2000250" y="4000500"/>
                </a:lnTo>
                <a:lnTo>
                  <a:pt x="0" y="2000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1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65513"/>
          </a:xfrm>
          <a:custGeom>
            <a:avLst/>
            <a:gdLst>
              <a:gd name="connsiteX0" fmla="*/ 0 w 12192000"/>
              <a:gd name="connsiteY0" fmla="*/ 0 h 3465513"/>
              <a:gd name="connsiteX1" fmla="*/ 12192000 w 12192000"/>
              <a:gd name="connsiteY1" fmla="*/ 0 h 3465513"/>
              <a:gd name="connsiteX2" fmla="*/ 12192000 w 12192000"/>
              <a:gd name="connsiteY2" fmla="*/ 3465513 h 3465513"/>
              <a:gd name="connsiteX3" fmla="*/ 0 w 12192000"/>
              <a:gd name="connsiteY3" fmla="*/ 3465513 h 34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65513">
                <a:moveTo>
                  <a:pt x="0" y="0"/>
                </a:moveTo>
                <a:lnTo>
                  <a:pt x="12192000" y="0"/>
                </a:lnTo>
                <a:lnTo>
                  <a:pt x="12192000" y="3465513"/>
                </a:lnTo>
                <a:lnTo>
                  <a:pt x="0" y="3465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7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03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6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audio" Target="../media/audio2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gif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5.png"/><Relationship Id="rId7" Type="http://schemas.openxmlformats.org/officeDocument/2006/relationships/image" Target="../media/image21.gif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/>
          <p:cNvSpPr/>
          <p:nvPr/>
        </p:nvSpPr>
        <p:spPr>
          <a:xfrm rot="18872354">
            <a:off x="-414230" y="-484481"/>
            <a:ext cx="11156025" cy="5249760"/>
          </a:xfrm>
          <a:custGeom>
            <a:avLst/>
            <a:gdLst>
              <a:gd name="connsiteX0" fmla="*/ 6853302 w 11156025"/>
              <a:gd name="connsiteY0" fmla="*/ 869226 h 5249760"/>
              <a:gd name="connsiteX1" fmla="*/ 6730722 w 11156025"/>
              <a:gd name="connsiteY1" fmla="*/ 869227 h 5249760"/>
              <a:gd name="connsiteX2" fmla="*/ 6672398 w 11156025"/>
              <a:gd name="connsiteY2" fmla="*/ 4495054 h 5249760"/>
              <a:gd name="connsiteX3" fmla="*/ 10421276 w 11156025"/>
              <a:gd name="connsiteY3" fmla="*/ 4495054 h 5249760"/>
              <a:gd name="connsiteX4" fmla="*/ 11156025 w 11156025"/>
              <a:gd name="connsiteY4" fmla="*/ 5241716 h 5249760"/>
              <a:gd name="connsiteX5" fmla="*/ 6660388 w 11156025"/>
              <a:gd name="connsiteY5" fmla="*/ 5241715 h 5249760"/>
              <a:gd name="connsiteX6" fmla="*/ 6660259 w 11156025"/>
              <a:gd name="connsiteY6" fmla="*/ 5249760 h 5249760"/>
              <a:gd name="connsiteX7" fmla="*/ 6160109 w 11156025"/>
              <a:gd name="connsiteY7" fmla="*/ 5241715 h 5249760"/>
              <a:gd name="connsiteX8" fmla="*/ 5944324 w 11156025"/>
              <a:gd name="connsiteY8" fmla="*/ 5241715 h 5249760"/>
              <a:gd name="connsiteX9" fmla="*/ 5944324 w 11156025"/>
              <a:gd name="connsiteY9" fmla="*/ 5238244 h 5249760"/>
              <a:gd name="connsiteX10" fmla="*/ 5913694 w 11156025"/>
              <a:gd name="connsiteY10" fmla="*/ 5237751 h 5249760"/>
              <a:gd name="connsiteX11" fmla="*/ 5983963 w 11156025"/>
              <a:gd name="connsiteY11" fmla="*/ 869226 h 5249760"/>
              <a:gd name="connsiteX12" fmla="*/ 0 w 11156025"/>
              <a:gd name="connsiteY12" fmla="*/ 869226 h 5249760"/>
              <a:gd name="connsiteX13" fmla="*/ 758767 w 11156025"/>
              <a:gd name="connsiteY13" fmla="*/ 122565 h 5249760"/>
              <a:gd name="connsiteX14" fmla="*/ 5995973 w 11156025"/>
              <a:gd name="connsiteY14" fmla="*/ 122565 h 5249760"/>
              <a:gd name="connsiteX15" fmla="*/ 5997945 w 11156025"/>
              <a:gd name="connsiteY15" fmla="*/ 0 h 524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56025" h="5249760">
                <a:moveTo>
                  <a:pt x="6853302" y="869226"/>
                </a:moveTo>
                <a:lnTo>
                  <a:pt x="6730722" y="869227"/>
                </a:lnTo>
                <a:lnTo>
                  <a:pt x="6672398" y="4495054"/>
                </a:lnTo>
                <a:lnTo>
                  <a:pt x="10421276" y="4495054"/>
                </a:lnTo>
                <a:lnTo>
                  <a:pt x="11156025" y="5241716"/>
                </a:lnTo>
                <a:lnTo>
                  <a:pt x="6660388" y="5241715"/>
                </a:lnTo>
                <a:lnTo>
                  <a:pt x="6660259" y="5249760"/>
                </a:lnTo>
                <a:lnTo>
                  <a:pt x="6160109" y="5241715"/>
                </a:lnTo>
                <a:lnTo>
                  <a:pt x="5944324" y="5241715"/>
                </a:lnTo>
                <a:lnTo>
                  <a:pt x="5944324" y="5238244"/>
                </a:lnTo>
                <a:lnTo>
                  <a:pt x="5913694" y="5237751"/>
                </a:lnTo>
                <a:lnTo>
                  <a:pt x="5983963" y="869226"/>
                </a:lnTo>
                <a:lnTo>
                  <a:pt x="0" y="869226"/>
                </a:lnTo>
                <a:lnTo>
                  <a:pt x="758767" y="122565"/>
                </a:lnTo>
                <a:lnTo>
                  <a:pt x="5995973" y="122565"/>
                </a:lnTo>
                <a:lnTo>
                  <a:pt x="59979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rot="18872354">
            <a:off x="167391" y="-1664286"/>
            <a:ext cx="8132090" cy="5369805"/>
          </a:xfrm>
          <a:custGeom>
            <a:avLst/>
            <a:gdLst>
              <a:gd name="connsiteX0" fmla="*/ 3590629 w 8132090"/>
              <a:gd name="connsiteY0" fmla="*/ 746661 h 5369805"/>
              <a:gd name="connsiteX1" fmla="*/ 0 w 8132090"/>
              <a:gd name="connsiteY1" fmla="*/ 746661 h 5369805"/>
              <a:gd name="connsiteX2" fmla="*/ 758767 w 8132090"/>
              <a:gd name="connsiteY2" fmla="*/ 0 h 5369805"/>
              <a:gd name="connsiteX3" fmla="*/ 2855881 w 8132090"/>
              <a:gd name="connsiteY3" fmla="*/ 0 h 5369805"/>
              <a:gd name="connsiteX4" fmla="*/ 6441477 w 8132090"/>
              <a:gd name="connsiteY4" fmla="*/ 3643734 h 5369805"/>
              <a:gd name="connsiteX5" fmla="*/ 6425852 w 8132090"/>
              <a:gd name="connsiteY5" fmla="*/ 4615099 h 5369805"/>
              <a:gd name="connsiteX6" fmla="*/ 7397342 w 8132090"/>
              <a:gd name="connsiteY6" fmla="*/ 4615099 h 5369805"/>
              <a:gd name="connsiteX7" fmla="*/ 8132090 w 8132090"/>
              <a:gd name="connsiteY7" fmla="*/ 5361760 h 5369805"/>
              <a:gd name="connsiteX8" fmla="*/ 6413842 w 8132090"/>
              <a:gd name="connsiteY8" fmla="*/ 5361760 h 5369805"/>
              <a:gd name="connsiteX9" fmla="*/ 6413713 w 8132090"/>
              <a:gd name="connsiteY9" fmla="*/ 5369805 h 5369805"/>
              <a:gd name="connsiteX10" fmla="*/ 5913562 w 8132090"/>
              <a:gd name="connsiteY10" fmla="*/ 5361760 h 5369805"/>
              <a:gd name="connsiteX11" fmla="*/ 5697778 w 8132090"/>
              <a:gd name="connsiteY11" fmla="*/ 5361760 h 5369805"/>
              <a:gd name="connsiteX12" fmla="*/ 5697778 w 8132090"/>
              <a:gd name="connsiteY12" fmla="*/ 5358289 h 5369805"/>
              <a:gd name="connsiteX13" fmla="*/ 5667148 w 8132090"/>
              <a:gd name="connsiteY13" fmla="*/ 5357796 h 5369805"/>
              <a:gd name="connsiteX14" fmla="*/ 5706729 w 8132090"/>
              <a:gd name="connsiteY14" fmla="*/ 2897073 h 536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32090" h="5369805">
                <a:moveTo>
                  <a:pt x="3590629" y="746661"/>
                </a:moveTo>
                <a:lnTo>
                  <a:pt x="0" y="746661"/>
                </a:lnTo>
                <a:lnTo>
                  <a:pt x="758767" y="0"/>
                </a:lnTo>
                <a:lnTo>
                  <a:pt x="2855881" y="0"/>
                </a:lnTo>
                <a:close/>
                <a:moveTo>
                  <a:pt x="6441477" y="3643734"/>
                </a:moveTo>
                <a:lnTo>
                  <a:pt x="6425852" y="4615099"/>
                </a:lnTo>
                <a:lnTo>
                  <a:pt x="7397342" y="4615099"/>
                </a:lnTo>
                <a:lnTo>
                  <a:pt x="8132090" y="5361760"/>
                </a:lnTo>
                <a:lnTo>
                  <a:pt x="6413842" y="5361760"/>
                </a:lnTo>
                <a:lnTo>
                  <a:pt x="6413713" y="5369805"/>
                </a:lnTo>
                <a:lnTo>
                  <a:pt x="5913562" y="5361760"/>
                </a:lnTo>
                <a:lnTo>
                  <a:pt x="5697778" y="5361760"/>
                </a:lnTo>
                <a:lnTo>
                  <a:pt x="5697778" y="5358289"/>
                </a:lnTo>
                <a:lnTo>
                  <a:pt x="5667148" y="5357796"/>
                </a:lnTo>
                <a:lnTo>
                  <a:pt x="5706729" y="28970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 flipH="1">
            <a:off x="7458566" y="1159052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 flipH="1">
            <a:off x="0" y="1070998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>
            <a:off x="4535498" y="1183015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 flipH="1">
            <a:off x="8464663" y="1002453"/>
            <a:ext cx="1882031" cy="19125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628458" y="490157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4800" dirty="0">
                <a:solidFill>
                  <a:schemeClr val="accent3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（一）人机交互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153944" y="4217909"/>
            <a:ext cx="7096816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4.1.2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感受人工智能的魅力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9AB11B-1797-4531-A546-3771A60E8AE2}"/>
              </a:ext>
            </a:extLst>
          </p:cNvPr>
          <p:cNvSpPr txBox="1"/>
          <p:nvPr/>
        </p:nvSpPr>
        <p:spPr>
          <a:xfrm>
            <a:off x="4535498" y="6005252"/>
            <a:ext cx="418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讲课人：徐仁君       指导教师：王素坤</a:t>
            </a:r>
          </a:p>
        </p:txBody>
      </p:sp>
      <p:pic>
        <p:nvPicPr>
          <p:cNvPr id="4" name="October - Time To Love (相爱时间)">
            <a:hlinkClick r:id="" action="ppaction://media"/>
            <a:extLst>
              <a:ext uri="{FF2B5EF4-FFF2-40B4-BE49-F238E27FC236}">
                <a16:creationId xmlns:a16="http://schemas.microsoft.com/office/drawing/2014/main" id="{7206FB91-D164-4806-A6A0-740D39D1E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2" grpId="0"/>
      <p:bldP spid="3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7407EA-5D27-4EA5-AA87-1225491E7D6E}"/>
              </a:ext>
            </a:extLst>
          </p:cNvPr>
          <p:cNvCxnSpPr/>
          <p:nvPr/>
        </p:nvCxnSpPr>
        <p:spPr>
          <a:xfrm>
            <a:off x="0" y="6035040"/>
            <a:ext cx="12192000" cy="9144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A7DCF3-E0DD-4906-ABE0-378AE958113F}"/>
              </a:ext>
            </a:extLst>
          </p:cNvPr>
          <p:cNvCxnSpPr>
            <a:cxnSpLocks/>
          </p:cNvCxnSpPr>
          <p:nvPr/>
        </p:nvCxnSpPr>
        <p:spPr>
          <a:xfrm flipV="1">
            <a:off x="871728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442AE70-EB25-4118-9F24-7AB3B444BA7F}"/>
              </a:ext>
            </a:extLst>
          </p:cNvPr>
          <p:cNvCxnSpPr>
            <a:cxnSpLocks/>
          </p:cNvCxnSpPr>
          <p:nvPr/>
        </p:nvCxnSpPr>
        <p:spPr>
          <a:xfrm flipV="1">
            <a:off x="396240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498B7015-0923-4454-A888-883FE3161EC8}"/>
              </a:ext>
            </a:extLst>
          </p:cNvPr>
          <p:cNvSpPr/>
          <p:nvPr/>
        </p:nvSpPr>
        <p:spPr>
          <a:xfrm>
            <a:off x="0" y="213360"/>
            <a:ext cx="2448560" cy="8636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第</a:t>
            </a:r>
            <a:r>
              <a:rPr lang="en-US" altLang="zh-CN" sz="4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3</a:t>
            </a:r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阶段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55F96D-0C89-4832-B4BC-25EEC287F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6" b="89286" l="1200" r="98200">
                        <a14:foregroundMark x1="7000" y1="23701" x2="7000" y2="23701"/>
                        <a14:foregroundMark x1="5600" y1="21104" x2="5600" y2="21104"/>
                        <a14:foregroundMark x1="1200" y1="17532" x2="1200" y2="17532"/>
                        <a14:foregroundMark x1="50600" y1="61039" x2="51000" y2="60714"/>
                        <a14:foregroundMark x1="65600" y1="57468" x2="65600" y2="57468"/>
                        <a14:foregroundMark x1="65600" y1="57468" x2="65600" y2="57468"/>
                        <a14:foregroundMark x1="94600" y1="67857" x2="94600" y2="67857"/>
                        <a14:foregroundMark x1="98200" y1="74351" x2="98200" y2="74351"/>
                        <a14:backgroundMark x1="55600" y1="57468" x2="55600" y2="57468"/>
                        <a14:backgroundMark x1="56000" y1="56494" x2="56000" y2="56494"/>
                        <a14:backgroundMark x1="54200" y1="57468" x2="54200" y2="57468"/>
                        <a14:backgroundMark x1="55200" y1="58442" x2="55200" y2="58442"/>
                        <a14:backgroundMark x1="55200" y1="58766" x2="55200" y2="58766"/>
                        <a14:backgroundMark x1="54800" y1="59091" x2="54800" y2="59091"/>
                        <a14:backgroundMark x1="54800" y1="59091" x2="54800" y2="59091"/>
                        <a14:backgroundMark x1="53000" y1="58766" x2="53000" y2="58766"/>
                        <a14:backgroundMark x1="53600" y1="60065" x2="53600" y2="59416"/>
                        <a14:backgroundMark x1="53800" y1="58442" x2="54800" y2="58442"/>
                        <a14:backgroundMark x1="52600" y1="59740" x2="52600" y2="59740"/>
                        <a14:backgroundMark x1="51800" y1="61039" x2="54200" y2="60390"/>
                        <a14:backgroundMark x1="51400" y1="62013" x2="53600" y2="60065"/>
                        <a14:backgroundMark x1="55000" y1="58766" x2="58400" y2="58117"/>
                        <a14:backgroundMark x1="54000" y1="58117" x2="57000" y2="58117"/>
                        <a14:backgroundMark x1="55000" y1="57468" x2="52400" y2="62338"/>
                        <a14:backgroundMark x1="61200" y1="50974" x2="65600" y2="5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56417" y="1730635"/>
            <a:ext cx="4356417" cy="2933700"/>
          </a:xfrm>
          <a:prstGeom prst="rect">
            <a:avLst/>
          </a:prstGeom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F5C16EFB-31DA-42E9-832E-F6A46325E4E4}"/>
              </a:ext>
            </a:extLst>
          </p:cNvPr>
          <p:cNvSpPr/>
          <p:nvPr/>
        </p:nvSpPr>
        <p:spPr>
          <a:xfrm>
            <a:off x="5208607" y="1136433"/>
            <a:ext cx="3102015" cy="1875099"/>
          </a:xfrm>
          <a:prstGeom prst="cloudCallout">
            <a:avLst>
              <a:gd name="adj1" fmla="val -33520"/>
              <a:gd name="adj2" fmla="val 7175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世纪</a:t>
            </a:r>
            <a:r>
              <a:rPr lang="en-US" altLang="zh-CN" dirty="0">
                <a:solidFill>
                  <a:schemeClr val="tx1"/>
                </a:solidFill>
              </a:rPr>
              <a:t>90</a:t>
            </a:r>
            <a:r>
              <a:rPr lang="zh-CN" altLang="en-US" dirty="0">
                <a:solidFill>
                  <a:schemeClr val="tx1"/>
                </a:solidFill>
              </a:rPr>
              <a:t>年代到</a:t>
            </a:r>
            <a:r>
              <a:rPr lang="en-US" altLang="zh-CN" dirty="0">
                <a:solidFill>
                  <a:schemeClr val="tx1"/>
                </a:solidFill>
              </a:rPr>
              <a:t>21</a:t>
            </a:r>
            <a:r>
              <a:rPr lang="zh-CN" altLang="en-US" dirty="0">
                <a:solidFill>
                  <a:schemeClr val="tx1"/>
                </a:solidFill>
              </a:rPr>
              <a:t>世纪初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D2A35-6EF3-4737-8BA5-EB59DBC70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85" y="2998414"/>
            <a:ext cx="3718312" cy="19088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08D04A-FA01-4334-BADB-78A60D7F6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00" y="2791756"/>
            <a:ext cx="3628707" cy="26950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5A34AC-10FE-4B41-BDEA-7861E68D1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68" y="868672"/>
            <a:ext cx="4108712" cy="403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0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24375 L 0.36485 0.01482 C 0.44115 0.07269 0.5556 0.10486 0.67605 0.10486 C 0.8125 0.10486 0.92214 0.07269 0.99844 0.01482 L 1.36524 -0.24375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20" y="17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7407EA-5D27-4EA5-AA87-1225491E7D6E}"/>
              </a:ext>
            </a:extLst>
          </p:cNvPr>
          <p:cNvCxnSpPr/>
          <p:nvPr/>
        </p:nvCxnSpPr>
        <p:spPr>
          <a:xfrm>
            <a:off x="0" y="6035040"/>
            <a:ext cx="12192000" cy="9144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A7DCF3-E0DD-4906-ABE0-378AE958113F}"/>
              </a:ext>
            </a:extLst>
          </p:cNvPr>
          <p:cNvCxnSpPr>
            <a:cxnSpLocks/>
          </p:cNvCxnSpPr>
          <p:nvPr/>
        </p:nvCxnSpPr>
        <p:spPr>
          <a:xfrm flipV="1">
            <a:off x="871728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442AE70-EB25-4118-9F24-7AB3B444BA7F}"/>
              </a:ext>
            </a:extLst>
          </p:cNvPr>
          <p:cNvCxnSpPr>
            <a:cxnSpLocks/>
          </p:cNvCxnSpPr>
          <p:nvPr/>
        </p:nvCxnSpPr>
        <p:spPr>
          <a:xfrm flipV="1">
            <a:off x="396240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498B7015-0923-4454-A888-883FE3161EC8}"/>
              </a:ext>
            </a:extLst>
          </p:cNvPr>
          <p:cNvSpPr/>
          <p:nvPr/>
        </p:nvSpPr>
        <p:spPr>
          <a:xfrm>
            <a:off x="0" y="213360"/>
            <a:ext cx="2448560" cy="8636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第</a:t>
            </a:r>
            <a:r>
              <a:rPr lang="en-US" altLang="zh-CN" sz="44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4</a:t>
            </a:r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阶段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55F96D-0C89-4832-B4BC-25EEC287F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6" b="89286" l="1200" r="98200">
                        <a14:foregroundMark x1="7000" y1="23701" x2="7000" y2="23701"/>
                        <a14:foregroundMark x1="5600" y1="21104" x2="5600" y2="21104"/>
                        <a14:foregroundMark x1="1200" y1="17532" x2="1200" y2="17532"/>
                        <a14:foregroundMark x1="50600" y1="61039" x2="51000" y2="60714"/>
                        <a14:foregroundMark x1="65600" y1="57468" x2="65600" y2="57468"/>
                        <a14:foregroundMark x1="65600" y1="57468" x2="65600" y2="57468"/>
                        <a14:foregroundMark x1="94600" y1="67857" x2="94600" y2="67857"/>
                        <a14:foregroundMark x1="98200" y1="74351" x2="98200" y2="74351"/>
                        <a14:backgroundMark x1="55600" y1="57468" x2="55600" y2="57468"/>
                        <a14:backgroundMark x1="56000" y1="56494" x2="56000" y2="56494"/>
                        <a14:backgroundMark x1="54200" y1="57468" x2="54200" y2="57468"/>
                        <a14:backgroundMark x1="55200" y1="58442" x2="55200" y2="58442"/>
                        <a14:backgroundMark x1="55200" y1="58766" x2="55200" y2="58766"/>
                        <a14:backgroundMark x1="54800" y1="59091" x2="54800" y2="59091"/>
                        <a14:backgroundMark x1="54800" y1="59091" x2="54800" y2="59091"/>
                        <a14:backgroundMark x1="53000" y1="58766" x2="53000" y2="58766"/>
                        <a14:backgroundMark x1="53600" y1="60065" x2="53600" y2="59416"/>
                        <a14:backgroundMark x1="53800" y1="58442" x2="54800" y2="58442"/>
                        <a14:backgroundMark x1="52600" y1="59740" x2="52600" y2="59740"/>
                        <a14:backgroundMark x1="51800" y1="61039" x2="54200" y2="60390"/>
                        <a14:backgroundMark x1="51400" y1="62013" x2="53600" y2="60065"/>
                        <a14:backgroundMark x1="55000" y1="58766" x2="58400" y2="58117"/>
                        <a14:backgroundMark x1="54000" y1="58117" x2="57000" y2="58117"/>
                        <a14:backgroundMark x1="55000" y1="57468" x2="52400" y2="62338"/>
                        <a14:backgroundMark x1="61200" y1="50974" x2="65600" y2="5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56417" y="1730635"/>
            <a:ext cx="4356417" cy="2933700"/>
          </a:xfrm>
          <a:prstGeom prst="rect">
            <a:avLst/>
          </a:prstGeom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F5C16EFB-31DA-42E9-832E-F6A46325E4E4}"/>
              </a:ext>
            </a:extLst>
          </p:cNvPr>
          <p:cNvSpPr/>
          <p:nvPr/>
        </p:nvSpPr>
        <p:spPr>
          <a:xfrm>
            <a:off x="5208607" y="1136433"/>
            <a:ext cx="3102015" cy="1875099"/>
          </a:xfrm>
          <a:prstGeom prst="cloudCallout">
            <a:avLst>
              <a:gd name="adj1" fmla="val -33520"/>
              <a:gd name="adj2" fmla="val 7175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21</a:t>
            </a:r>
            <a:r>
              <a:rPr lang="zh-CN" altLang="en-US" dirty="0">
                <a:solidFill>
                  <a:schemeClr val="tx1"/>
                </a:solidFill>
              </a:rPr>
              <a:t>世纪以后，可穿戴设备阶段</a:t>
            </a:r>
          </a:p>
        </p:txBody>
      </p:sp>
      <p:sp>
        <p:nvSpPr>
          <p:cNvPr id="4" name="矩形: 对角圆角 3">
            <a:extLst>
              <a:ext uri="{FF2B5EF4-FFF2-40B4-BE49-F238E27FC236}">
                <a16:creationId xmlns:a16="http://schemas.microsoft.com/office/drawing/2014/main" id="{C03AD66F-842E-4FB0-85D8-5BC3B91A8834}"/>
              </a:ext>
            </a:extLst>
          </p:cNvPr>
          <p:cNvSpPr/>
          <p:nvPr/>
        </p:nvSpPr>
        <p:spPr>
          <a:xfrm>
            <a:off x="2413065" y="3958542"/>
            <a:ext cx="3248611" cy="94873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传感技术</a:t>
            </a:r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47CE8A18-5B32-43C0-ABA6-E1E16A21A142}"/>
              </a:ext>
            </a:extLst>
          </p:cNvPr>
          <p:cNvSpPr/>
          <p:nvPr/>
        </p:nvSpPr>
        <p:spPr>
          <a:xfrm>
            <a:off x="7092974" y="3937963"/>
            <a:ext cx="3248611" cy="948738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计算机通讯技术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3875DC0-AB4F-4723-A0CE-6D6480B92869}"/>
              </a:ext>
            </a:extLst>
          </p:cNvPr>
          <p:cNvGrpSpPr/>
          <p:nvPr/>
        </p:nvGrpSpPr>
        <p:grpSpPr>
          <a:xfrm>
            <a:off x="3962400" y="3081435"/>
            <a:ext cx="4348222" cy="877107"/>
            <a:chOff x="3962400" y="3081435"/>
            <a:chExt cx="4348222" cy="877107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8620BF8-1038-478D-98A4-E8D0A9064322}"/>
                </a:ext>
              </a:extLst>
            </p:cNvPr>
            <p:cNvCxnSpPr/>
            <p:nvPr/>
          </p:nvCxnSpPr>
          <p:spPr>
            <a:xfrm>
              <a:off x="3962400" y="3530278"/>
              <a:ext cx="0" cy="4282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A592326-5159-4C4C-B1C5-8F69A7228D78}"/>
                </a:ext>
              </a:extLst>
            </p:cNvPr>
            <p:cNvCxnSpPr/>
            <p:nvPr/>
          </p:nvCxnSpPr>
          <p:spPr>
            <a:xfrm>
              <a:off x="3962400" y="3521597"/>
              <a:ext cx="434822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A73740-2BE8-4BFC-AAD3-31C8F07F436F}"/>
                </a:ext>
              </a:extLst>
            </p:cNvPr>
            <p:cNvCxnSpPr/>
            <p:nvPr/>
          </p:nvCxnSpPr>
          <p:spPr>
            <a:xfrm>
              <a:off x="8299047" y="3509699"/>
              <a:ext cx="0" cy="4282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4CDC3D1-0E91-435E-BEB3-704B7EBCFBED}"/>
                </a:ext>
              </a:extLst>
            </p:cNvPr>
            <p:cNvCxnSpPr/>
            <p:nvPr/>
          </p:nvCxnSpPr>
          <p:spPr>
            <a:xfrm>
              <a:off x="6252257" y="3081435"/>
              <a:ext cx="0" cy="4282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B2CF1C4-6C7F-41B5-AD6D-EFCA773247EB}"/>
              </a:ext>
            </a:extLst>
          </p:cNvPr>
          <p:cNvSpPr/>
          <p:nvPr/>
        </p:nvSpPr>
        <p:spPr>
          <a:xfrm>
            <a:off x="4921171" y="2303458"/>
            <a:ext cx="2662171" cy="7549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可穿戴设备</a:t>
            </a:r>
          </a:p>
        </p:txBody>
      </p:sp>
    </p:spTree>
    <p:extLst>
      <p:ext uri="{BB962C8B-B14F-4D97-AF65-F5344CB8AC3E}">
        <p14:creationId xmlns:p14="http://schemas.microsoft.com/office/powerpoint/2010/main" val="101640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24375 L 0.36485 0.01482 C 0.44115 0.07269 0.5556 0.10486 0.67605 0.10486 C 0.8125 0.10486 0.92214 0.07269 0.99844 0.01482 L 1.36524 -0.24375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20" y="17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2" grpId="1" animBg="1"/>
      <p:bldP spid="4" grpId="0" animBg="1"/>
      <p:bldP spid="14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7" name="任意多边形: 形状 16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11"/>
          <p:cNvSpPr txBox="1"/>
          <p:nvPr/>
        </p:nvSpPr>
        <p:spPr>
          <a:xfrm>
            <a:off x="1674325" y="4189090"/>
            <a:ext cx="2449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智能手环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4786698" y="4168622"/>
            <a:ext cx="2449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可穿戴眼镜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7946656" y="4189089"/>
            <a:ext cx="2449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数据手套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F711C869-4DBE-4D0A-88D8-25D1519551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r="7287"/>
          <a:stretch>
            <a:fillRect/>
          </a:stretch>
        </p:blipFill>
        <p:spPr>
          <a:xfrm>
            <a:off x="4786698" y="1480036"/>
            <a:ext cx="2400164" cy="2393696"/>
          </a:xfrm>
          <a:ln>
            <a:solidFill>
              <a:schemeClr val="accent6"/>
            </a:solidFill>
          </a:ln>
        </p:spPr>
      </p:pic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8602F4EA-EEF3-471A-B745-8C05DE35D1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r="20159"/>
          <a:stretch>
            <a:fillRect/>
          </a:stretch>
        </p:blipFill>
        <p:spPr>
          <a:xfrm>
            <a:off x="7971092" y="1461716"/>
            <a:ext cx="2400164" cy="2393696"/>
          </a:xfrm>
          <a:ln>
            <a:solidFill>
              <a:schemeClr val="accent1"/>
            </a:solidFill>
          </a:ln>
        </p:spPr>
      </p:pic>
      <p:pic>
        <p:nvPicPr>
          <p:cNvPr id="44" name="图片占位符 43">
            <a:extLst>
              <a:ext uri="{FF2B5EF4-FFF2-40B4-BE49-F238E27FC236}">
                <a16:creationId xmlns:a16="http://schemas.microsoft.com/office/drawing/2014/main" id="{97494578-A9CA-4223-AEC7-6603AA4B35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r="14707"/>
          <a:stretch>
            <a:fillRect/>
          </a:stretch>
        </p:blipFill>
        <p:spPr>
          <a:xfrm>
            <a:off x="1642602" y="1461716"/>
            <a:ext cx="2400164" cy="2393696"/>
          </a:xfrm>
          <a:ln>
            <a:solidFill>
              <a:schemeClr val="accent1"/>
            </a:solidFill>
          </a:ln>
        </p:spPr>
      </p:pic>
      <p:grpSp>
        <p:nvGrpSpPr>
          <p:cNvPr id="1024" name="组合 1023">
            <a:extLst>
              <a:ext uri="{FF2B5EF4-FFF2-40B4-BE49-F238E27FC236}">
                <a16:creationId xmlns:a16="http://schemas.microsoft.com/office/drawing/2014/main" id="{284460E2-3699-4FAE-8938-6B7540D2A915}"/>
              </a:ext>
            </a:extLst>
          </p:cNvPr>
          <p:cNvGrpSpPr/>
          <p:nvPr/>
        </p:nvGrpSpPr>
        <p:grpSpPr>
          <a:xfrm>
            <a:off x="2898842" y="4523307"/>
            <a:ext cx="6272332" cy="752028"/>
            <a:chOff x="2898842" y="4523307"/>
            <a:chExt cx="6272332" cy="75202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488C5C6-05F9-456E-A5EE-00F7EF972E5C}"/>
                </a:ext>
              </a:extLst>
            </p:cNvPr>
            <p:cNvCxnSpPr>
              <a:cxnSpLocks/>
            </p:cNvCxnSpPr>
            <p:nvPr/>
          </p:nvCxnSpPr>
          <p:spPr>
            <a:xfrm>
              <a:off x="2898843" y="5204298"/>
              <a:ext cx="6272331" cy="71037"/>
            </a:xfrm>
            <a:prstGeom prst="line">
              <a:avLst/>
            </a:prstGeom>
            <a:ln w="28575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E99F87C7-F845-480E-A287-2093776C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8842" y="4523307"/>
              <a:ext cx="1" cy="683550"/>
            </a:xfrm>
            <a:prstGeom prst="line">
              <a:avLst/>
            </a:prstGeom>
            <a:ln w="28575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107C118A-DC6F-42F6-9CDA-889FB0C80CAE}"/>
                </a:ext>
              </a:extLst>
            </p:cNvPr>
            <p:cNvCxnSpPr/>
            <p:nvPr/>
          </p:nvCxnSpPr>
          <p:spPr>
            <a:xfrm flipH="1">
              <a:off x="9139799" y="4579116"/>
              <a:ext cx="1" cy="683550"/>
            </a:xfrm>
            <a:prstGeom prst="line">
              <a:avLst/>
            </a:prstGeom>
            <a:ln w="28575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7CD1CD77-A13F-4D84-81AE-671A05B9FF6C}"/>
                </a:ext>
              </a:extLst>
            </p:cNvPr>
            <p:cNvCxnSpPr/>
            <p:nvPr/>
          </p:nvCxnSpPr>
          <p:spPr>
            <a:xfrm flipH="1">
              <a:off x="5986779" y="4540520"/>
              <a:ext cx="1" cy="683550"/>
            </a:xfrm>
            <a:prstGeom prst="line">
              <a:avLst/>
            </a:prstGeom>
            <a:ln w="28575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C65C6C65-1447-4E87-819B-9D6D0D052C51}"/>
              </a:ext>
            </a:extLst>
          </p:cNvPr>
          <p:cNvGrpSpPr/>
          <p:nvPr/>
        </p:nvGrpSpPr>
        <p:grpSpPr>
          <a:xfrm>
            <a:off x="3065514" y="5239067"/>
            <a:ext cx="751030" cy="1287963"/>
            <a:chOff x="2676687" y="5187786"/>
            <a:chExt cx="751030" cy="1287963"/>
          </a:xfrm>
        </p:grpSpPr>
        <p:sp>
          <p:nvSpPr>
            <p:cNvPr id="67" name="KSO_Shape">
              <a:extLst>
                <a:ext uri="{FF2B5EF4-FFF2-40B4-BE49-F238E27FC236}">
                  <a16:creationId xmlns:a16="http://schemas.microsoft.com/office/drawing/2014/main" id="{03E70FC2-D9A1-41C7-AA79-6EF5A983CA9B}"/>
                </a:ext>
              </a:extLst>
            </p:cNvPr>
            <p:cNvSpPr/>
            <p:nvPr/>
          </p:nvSpPr>
          <p:spPr>
            <a:xfrm rot="10800000">
              <a:off x="2676687" y="5187786"/>
              <a:ext cx="751029" cy="1287963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002555AE-EC15-4853-8F7C-9C161C706D5B}"/>
                </a:ext>
              </a:extLst>
            </p:cNvPr>
            <p:cNvSpPr txBox="1"/>
            <p:nvPr/>
          </p:nvSpPr>
          <p:spPr>
            <a:xfrm>
              <a:off x="2824609" y="5550035"/>
              <a:ext cx="603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视觉</a:t>
              </a:r>
            </a:p>
          </p:txBody>
        </p:sp>
      </p:grpSp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15500A1F-DFBD-453E-A3D9-E7714FC53230}"/>
              </a:ext>
            </a:extLst>
          </p:cNvPr>
          <p:cNvGrpSpPr/>
          <p:nvPr/>
        </p:nvGrpSpPr>
        <p:grpSpPr>
          <a:xfrm>
            <a:off x="4343308" y="3944256"/>
            <a:ext cx="751029" cy="1287963"/>
            <a:chOff x="4343308" y="3944256"/>
            <a:chExt cx="751029" cy="1287963"/>
          </a:xfrm>
        </p:grpSpPr>
        <p:sp>
          <p:nvSpPr>
            <p:cNvPr id="71" name="KSO_Shape">
              <a:extLst>
                <a:ext uri="{FF2B5EF4-FFF2-40B4-BE49-F238E27FC236}">
                  <a16:creationId xmlns:a16="http://schemas.microsoft.com/office/drawing/2014/main" id="{35B7F208-E4B0-478A-99A4-F11498FE3319}"/>
                </a:ext>
              </a:extLst>
            </p:cNvPr>
            <p:cNvSpPr/>
            <p:nvPr/>
          </p:nvSpPr>
          <p:spPr>
            <a:xfrm>
              <a:off x="4343308" y="3944256"/>
              <a:ext cx="751029" cy="1287963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1D79AD5-AF25-4F71-965C-824F7FA4C73A}"/>
                </a:ext>
              </a:extLst>
            </p:cNvPr>
            <p:cNvSpPr txBox="1"/>
            <p:nvPr/>
          </p:nvSpPr>
          <p:spPr>
            <a:xfrm>
              <a:off x="4453770" y="4089894"/>
              <a:ext cx="603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听觉</a:t>
              </a:r>
            </a:p>
          </p:txBody>
        </p:sp>
      </p:grp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A8C7B1B-ED34-449C-AB37-73E03FCC2306}"/>
              </a:ext>
            </a:extLst>
          </p:cNvPr>
          <p:cNvGrpSpPr/>
          <p:nvPr/>
        </p:nvGrpSpPr>
        <p:grpSpPr>
          <a:xfrm>
            <a:off x="6193276" y="5244309"/>
            <a:ext cx="751029" cy="1287963"/>
            <a:chOff x="6193276" y="5244309"/>
            <a:chExt cx="751029" cy="1287963"/>
          </a:xfrm>
        </p:grpSpPr>
        <p:sp>
          <p:nvSpPr>
            <p:cNvPr id="69" name="KSO_Shape">
              <a:extLst>
                <a:ext uri="{FF2B5EF4-FFF2-40B4-BE49-F238E27FC236}">
                  <a16:creationId xmlns:a16="http://schemas.microsoft.com/office/drawing/2014/main" id="{1AB33792-4FD2-4858-B71F-8CEA4B1ACBD3}"/>
                </a:ext>
              </a:extLst>
            </p:cNvPr>
            <p:cNvSpPr/>
            <p:nvPr/>
          </p:nvSpPr>
          <p:spPr>
            <a:xfrm rot="10800000">
              <a:off x="6193276" y="5244309"/>
              <a:ext cx="751029" cy="1287963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47511B40-AA4E-40A1-AC83-3CB268F53FB1}"/>
                </a:ext>
              </a:extLst>
            </p:cNvPr>
            <p:cNvSpPr txBox="1"/>
            <p:nvPr/>
          </p:nvSpPr>
          <p:spPr>
            <a:xfrm>
              <a:off x="6341197" y="5598045"/>
              <a:ext cx="603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触觉</a:t>
              </a:r>
            </a:p>
          </p:txBody>
        </p: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7A413FF7-CF33-49E9-BD3A-896E563FC82C}"/>
              </a:ext>
            </a:extLst>
          </p:cNvPr>
          <p:cNvGrpSpPr/>
          <p:nvPr/>
        </p:nvGrpSpPr>
        <p:grpSpPr>
          <a:xfrm>
            <a:off x="7666538" y="3976734"/>
            <a:ext cx="751029" cy="1287963"/>
            <a:chOff x="7666538" y="3976734"/>
            <a:chExt cx="751029" cy="1287963"/>
          </a:xfrm>
        </p:grpSpPr>
        <p:sp>
          <p:nvSpPr>
            <p:cNvPr id="75" name="KSO_Shape">
              <a:extLst>
                <a:ext uri="{FF2B5EF4-FFF2-40B4-BE49-F238E27FC236}">
                  <a16:creationId xmlns:a16="http://schemas.microsoft.com/office/drawing/2014/main" id="{57416567-CC3B-4251-82A0-7E21746B3418}"/>
                </a:ext>
              </a:extLst>
            </p:cNvPr>
            <p:cNvSpPr/>
            <p:nvPr/>
          </p:nvSpPr>
          <p:spPr>
            <a:xfrm>
              <a:off x="7666538" y="3976734"/>
              <a:ext cx="751029" cy="1287963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DD60544-AEE9-41E7-BB30-0DE00793ACA1}"/>
                </a:ext>
              </a:extLst>
            </p:cNvPr>
            <p:cNvSpPr txBox="1"/>
            <p:nvPr/>
          </p:nvSpPr>
          <p:spPr>
            <a:xfrm>
              <a:off x="7774058" y="4114891"/>
              <a:ext cx="603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体感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83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7407EA-5D27-4EA5-AA87-1225491E7D6E}"/>
              </a:ext>
            </a:extLst>
          </p:cNvPr>
          <p:cNvCxnSpPr/>
          <p:nvPr/>
        </p:nvCxnSpPr>
        <p:spPr>
          <a:xfrm>
            <a:off x="0" y="6035040"/>
            <a:ext cx="12192000" cy="9144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498B7015-0923-4454-A888-883FE3161EC8}"/>
              </a:ext>
            </a:extLst>
          </p:cNvPr>
          <p:cNvSpPr/>
          <p:nvPr/>
        </p:nvSpPr>
        <p:spPr>
          <a:xfrm>
            <a:off x="0" y="213360"/>
            <a:ext cx="2448560" cy="8636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第</a:t>
            </a:r>
            <a:r>
              <a:rPr lang="en-US" altLang="zh-CN" sz="4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5</a:t>
            </a:r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阶段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55F96D-0C89-4832-B4BC-25EEC287F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6" b="89286" l="1200" r="98200">
                        <a14:foregroundMark x1="7000" y1="23701" x2="7000" y2="23701"/>
                        <a14:foregroundMark x1="5600" y1="21104" x2="5600" y2="21104"/>
                        <a14:foregroundMark x1="1200" y1="17532" x2="1200" y2="17532"/>
                        <a14:foregroundMark x1="50600" y1="61039" x2="51000" y2="60714"/>
                        <a14:foregroundMark x1="65600" y1="57468" x2="65600" y2="57468"/>
                        <a14:foregroundMark x1="65600" y1="57468" x2="65600" y2="57468"/>
                        <a14:foregroundMark x1="94600" y1="67857" x2="94600" y2="67857"/>
                        <a14:foregroundMark x1="98200" y1="74351" x2="98200" y2="74351"/>
                        <a14:backgroundMark x1="55600" y1="57468" x2="55600" y2="57468"/>
                        <a14:backgroundMark x1="56000" y1="56494" x2="56000" y2="56494"/>
                        <a14:backgroundMark x1="54200" y1="57468" x2="54200" y2="57468"/>
                        <a14:backgroundMark x1="55200" y1="58442" x2="55200" y2="58442"/>
                        <a14:backgroundMark x1="55200" y1="58766" x2="55200" y2="58766"/>
                        <a14:backgroundMark x1="54800" y1="59091" x2="54800" y2="59091"/>
                        <a14:backgroundMark x1="54800" y1="59091" x2="54800" y2="59091"/>
                        <a14:backgroundMark x1="53000" y1="58766" x2="53000" y2="58766"/>
                        <a14:backgroundMark x1="53600" y1="60065" x2="53600" y2="59416"/>
                        <a14:backgroundMark x1="53800" y1="58442" x2="54800" y2="58442"/>
                        <a14:backgroundMark x1="52600" y1="59740" x2="52600" y2="59740"/>
                        <a14:backgroundMark x1="51800" y1="61039" x2="54200" y2="60390"/>
                        <a14:backgroundMark x1="51400" y1="62013" x2="53600" y2="60065"/>
                        <a14:backgroundMark x1="55000" y1="58766" x2="58400" y2="58117"/>
                        <a14:backgroundMark x1="54000" y1="58117" x2="57000" y2="58117"/>
                        <a14:backgroundMark x1="55000" y1="57468" x2="52400" y2="62338"/>
                        <a14:backgroundMark x1="61200" y1="50974" x2="65600" y2="5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56417" y="1730635"/>
            <a:ext cx="4356417" cy="2933700"/>
          </a:xfrm>
          <a:prstGeom prst="rect">
            <a:avLst/>
          </a:prstGeom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F5C16EFB-31DA-42E9-832E-F6A46325E4E4}"/>
              </a:ext>
            </a:extLst>
          </p:cNvPr>
          <p:cNvSpPr/>
          <p:nvPr/>
        </p:nvSpPr>
        <p:spPr>
          <a:xfrm>
            <a:off x="5056207" y="313473"/>
            <a:ext cx="3102015" cy="1875099"/>
          </a:xfrm>
          <a:prstGeom prst="cloudCallout">
            <a:avLst>
              <a:gd name="adj1" fmla="val -33520"/>
              <a:gd name="adj2" fmla="val 7175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可穿戴设备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智能传感输入设备</a:t>
            </a:r>
          </a:p>
        </p:txBody>
      </p:sp>
      <p:sp>
        <p:nvSpPr>
          <p:cNvPr id="20" name="KSO_Shape">
            <a:extLst>
              <a:ext uri="{FF2B5EF4-FFF2-40B4-BE49-F238E27FC236}">
                <a16:creationId xmlns:a16="http://schemas.microsoft.com/office/drawing/2014/main" id="{1B7987C2-8E29-4D64-AE49-32FC6BA64836}"/>
              </a:ext>
            </a:extLst>
          </p:cNvPr>
          <p:cNvSpPr>
            <a:spLocks/>
          </p:cNvSpPr>
          <p:nvPr/>
        </p:nvSpPr>
        <p:spPr bwMode="auto">
          <a:xfrm>
            <a:off x="5232400" y="2976426"/>
            <a:ext cx="1727200" cy="1905000"/>
          </a:xfrm>
          <a:custGeom>
            <a:avLst/>
            <a:gdLst>
              <a:gd name="T0" fmla="*/ 1087103 w 2087563"/>
              <a:gd name="T1" fmla="*/ 1121484 h 2301875"/>
              <a:gd name="T2" fmla="*/ 1274364 w 2087563"/>
              <a:gd name="T3" fmla="*/ 983302 h 2301875"/>
              <a:gd name="T4" fmla="*/ 987564 w 2087563"/>
              <a:gd name="T5" fmla="*/ 1138298 h 2301875"/>
              <a:gd name="T6" fmla="*/ 625386 w 2087563"/>
              <a:gd name="T7" fmla="*/ 988031 h 2301875"/>
              <a:gd name="T8" fmla="*/ 753028 w 2087563"/>
              <a:gd name="T9" fmla="*/ 1156424 h 2301875"/>
              <a:gd name="T10" fmla="*/ 488289 w 2087563"/>
              <a:gd name="T11" fmla="*/ 1030589 h 2301875"/>
              <a:gd name="T12" fmla="*/ 606476 w 2087563"/>
              <a:gd name="T13" fmla="*/ 1085757 h 2301875"/>
              <a:gd name="T14" fmla="*/ 1663953 w 2087563"/>
              <a:gd name="T15" fmla="*/ 838990 h 2301875"/>
              <a:gd name="T16" fmla="*/ 1726412 w 2087563"/>
              <a:gd name="T17" fmla="*/ 901587 h 2301875"/>
              <a:gd name="T18" fmla="*/ 958788 w 2087563"/>
              <a:gd name="T19" fmla="*/ 1531252 h 2301875"/>
              <a:gd name="T20" fmla="*/ 1298905 w 2087563"/>
              <a:gd name="T21" fmla="*/ 1204321 h 2301875"/>
              <a:gd name="T22" fmla="*/ 1396005 w 2087563"/>
              <a:gd name="T23" fmla="*/ 1204321 h 2301875"/>
              <a:gd name="T24" fmla="*/ 1416213 w 2087563"/>
              <a:gd name="T25" fmla="*/ 1291116 h 2301875"/>
              <a:gd name="T26" fmla="*/ 1201541 w 2087563"/>
              <a:gd name="T27" fmla="*/ 1560710 h 2301875"/>
              <a:gd name="T28" fmla="*/ 1578661 w 2087563"/>
              <a:gd name="T29" fmla="*/ 905269 h 2301875"/>
              <a:gd name="T30" fmla="*/ 1637709 w 2087563"/>
              <a:gd name="T31" fmla="*/ 839515 h 2301875"/>
              <a:gd name="T32" fmla="*/ 127282 w 2087563"/>
              <a:gd name="T33" fmla="*/ 860031 h 2301875"/>
              <a:gd name="T34" fmla="*/ 510700 w 2087563"/>
              <a:gd name="T35" fmla="*/ 1603056 h 2301875"/>
              <a:gd name="T36" fmla="*/ 518574 w 2087563"/>
              <a:gd name="T37" fmla="*/ 1539142 h 2301875"/>
              <a:gd name="T38" fmla="*/ 307838 w 2087563"/>
              <a:gd name="T39" fmla="*/ 1241407 h 2301875"/>
              <a:gd name="T40" fmla="*/ 373446 w 2087563"/>
              <a:gd name="T41" fmla="*/ 1186699 h 2301875"/>
              <a:gd name="T42" fmla="*/ 725899 w 2087563"/>
              <a:gd name="T43" fmla="*/ 1463657 h 2301875"/>
              <a:gd name="T44" fmla="*/ 804367 w 2087563"/>
              <a:gd name="T45" fmla="*/ 1859235 h 2301875"/>
              <a:gd name="T46" fmla="*/ 17058 w 2087563"/>
              <a:gd name="T47" fmla="*/ 865291 h 2301875"/>
              <a:gd name="T48" fmla="*/ 1221311 w 2087563"/>
              <a:gd name="T49" fmla="*/ 720072 h 2301875"/>
              <a:gd name="T50" fmla="*/ 1341073 w 2087563"/>
              <a:gd name="T51" fmla="*/ 882686 h 2301875"/>
              <a:gd name="T52" fmla="*/ 889337 w 2087563"/>
              <a:gd name="T53" fmla="*/ 672785 h 2301875"/>
              <a:gd name="T54" fmla="*/ 1161167 w 2087563"/>
              <a:gd name="T55" fmla="*/ 704573 h 2301875"/>
              <a:gd name="T56" fmla="*/ 579950 w 2087563"/>
              <a:gd name="T57" fmla="*/ 854314 h 2301875"/>
              <a:gd name="T58" fmla="*/ 341475 w 2087563"/>
              <a:gd name="T59" fmla="*/ 796782 h 2301875"/>
              <a:gd name="T60" fmla="*/ 507987 w 2087563"/>
              <a:gd name="T61" fmla="*/ 810967 h 2301875"/>
              <a:gd name="T62" fmla="*/ 1206603 w 2087563"/>
              <a:gd name="T63" fmla="*/ 438979 h 2301875"/>
              <a:gd name="T64" fmla="*/ 1393863 w 2087563"/>
              <a:gd name="T65" fmla="*/ 546162 h 2301875"/>
              <a:gd name="T66" fmla="*/ 1163268 w 2087563"/>
              <a:gd name="T67" fmla="*/ 611575 h 2301875"/>
              <a:gd name="T68" fmla="*/ 1125185 w 2087563"/>
              <a:gd name="T69" fmla="*/ 367260 h 2301875"/>
              <a:gd name="T70" fmla="*/ 556050 w 2087563"/>
              <a:gd name="T71" fmla="*/ 579000 h 2301875"/>
              <a:gd name="T72" fmla="*/ 330182 w 2087563"/>
              <a:gd name="T73" fmla="*/ 514375 h 2301875"/>
              <a:gd name="T74" fmla="*/ 506149 w 2087563"/>
              <a:gd name="T75" fmla="*/ 468927 h 2301875"/>
              <a:gd name="T76" fmla="*/ 1124660 w 2087563"/>
              <a:gd name="T77" fmla="*/ 205172 h 2301875"/>
              <a:gd name="T78" fmla="*/ 1221836 w 2087563"/>
              <a:gd name="T79" fmla="*/ 231967 h 2301875"/>
              <a:gd name="T80" fmla="*/ 562878 w 2087563"/>
              <a:gd name="T81" fmla="*/ 180215 h 2301875"/>
              <a:gd name="T82" fmla="*/ 566555 w 2087563"/>
              <a:gd name="T83" fmla="*/ 259026 h 2301875"/>
              <a:gd name="T84" fmla="*/ 1095770 w 2087563"/>
              <a:gd name="T85" fmla="*/ 287924 h 2301875"/>
              <a:gd name="T86" fmla="*/ 971542 w 2087563"/>
              <a:gd name="T87" fmla="*/ 117691 h 2301875"/>
              <a:gd name="T88" fmla="*/ 764321 w 2087563"/>
              <a:gd name="T89" fmla="*/ 105607 h 2301875"/>
              <a:gd name="T90" fmla="*/ 647711 w 2087563"/>
              <a:gd name="T91" fmla="*/ 236959 h 2301875"/>
              <a:gd name="T92" fmla="*/ 986775 w 2087563"/>
              <a:gd name="T93" fmla="*/ 12872 h 2301875"/>
              <a:gd name="T94" fmla="*/ 1213432 w 2087563"/>
              <a:gd name="T95" fmla="*/ 108497 h 2301875"/>
              <a:gd name="T96" fmla="*/ 1385197 w 2087563"/>
              <a:gd name="T97" fmla="*/ 280043 h 2301875"/>
              <a:gd name="T98" fmla="*/ 1480534 w 2087563"/>
              <a:gd name="T99" fmla="*/ 506757 h 2301875"/>
              <a:gd name="T100" fmla="*/ 1480534 w 2087563"/>
              <a:gd name="T101" fmla="*/ 762367 h 2301875"/>
              <a:gd name="T102" fmla="*/ 1385197 w 2087563"/>
              <a:gd name="T103" fmla="*/ 989081 h 2301875"/>
              <a:gd name="T104" fmla="*/ 1213432 w 2087563"/>
              <a:gd name="T105" fmla="*/ 1160628 h 2301875"/>
              <a:gd name="T106" fmla="*/ 986775 w 2087563"/>
              <a:gd name="T107" fmla="*/ 1256514 h 2301875"/>
              <a:gd name="T108" fmla="*/ 731492 w 2087563"/>
              <a:gd name="T109" fmla="*/ 1256514 h 2301875"/>
              <a:gd name="T110" fmla="*/ 504573 w 2087563"/>
              <a:gd name="T111" fmla="*/ 1160628 h 2301875"/>
              <a:gd name="T112" fmla="*/ 333070 w 2087563"/>
              <a:gd name="T113" fmla="*/ 989081 h 2301875"/>
              <a:gd name="T114" fmla="*/ 237470 w 2087563"/>
              <a:gd name="T115" fmla="*/ 762367 h 2301875"/>
              <a:gd name="T116" fmla="*/ 237470 w 2087563"/>
              <a:gd name="T117" fmla="*/ 506757 h 2301875"/>
              <a:gd name="T118" fmla="*/ 333070 w 2087563"/>
              <a:gd name="T119" fmla="*/ 280043 h 2301875"/>
              <a:gd name="T120" fmla="*/ 504573 w 2087563"/>
              <a:gd name="T121" fmla="*/ 108497 h 2301875"/>
              <a:gd name="T122" fmla="*/ 731492 w 2087563"/>
              <a:gd name="T123" fmla="*/ 12872 h 23018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087563" h="2301875">
                <a:moveTo>
                  <a:pt x="1411686" y="1172602"/>
                </a:moveTo>
                <a:lnTo>
                  <a:pt x="1405972" y="1186570"/>
                </a:lnTo>
                <a:lnTo>
                  <a:pt x="1400576" y="1200219"/>
                </a:lnTo>
                <a:lnTo>
                  <a:pt x="1394862" y="1213551"/>
                </a:lnTo>
                <a:lnTo>
                  <a:pt x="1389148" y="1226884"/>
                </a:lnTo>
                <a:lnTo>
                  <a:pt x="1383117" y="1239898"/>
                </a:lnTo>
                <a:lnTo>
                  <a:pt x="1377086" y="1252278"/>
                </a:lnTo>
                <a:lnTo>
                  <a:pt x="1370737" y="1264976"/>
                </a:lnTo>
                <a:lnTo>
                  <a:pt x="1364071" y="1277038"/>
                </a:lnTo>
                <a:lnTo>
                  <a:pt x="1357405" y="1288783"/>
                </a:lnTo>
                <a:lnTo>
                  <a:pt x="1350421" y="1300528"/>
                </a:lnTo>
                <a:lnTo>
                  <a:pt x="1343438" y="1311956"/>
                </a:lnTo>
                <a:lnTo>
                  <a:pt x="1336454" y="1323066"/>
                </a:lnTo>
                <a:lnTo>
                  <a:pt x="1329153" y="1334176"/>
                </a:lnTo>
                <a:lnTo>
                  <a:pt x="1321535" y="1344969"/>
                </a:lnTo>
                <a:lnTo>
                  <a:pt x="1313916" y="1355127"/>
                </a:lnTo>
                <a:lnTo>
                  <a:pt x="1306615" y="1365285"/>
                </a:lnTo>
                <a:lnTo>
                  <a:pt x="1324392" y="1356714"/>
                </a:lnTo>
                <a:lnTo>
                  <a:pt x="1341850" y="1347826"/>
                </a:lnTo>
                <a:lnTo>
                  <a:pt x="1359627" y="1338303"/>
                </a:lnTo>
                <a:lnTo>
                  <a:pt x="1376451" y="1328145"/>
                </a:lnTo>
                <a:lnTo>
                  <a:pt x="1393275" y="1317987"/>
                </a:lnTo>
                <a:lnTo>
                  <a:pt x="1409781" y="1306877"/>
                </a:lnTo>
                <a:lnTo>
                  <a:pt x="1425653" y="1295449"/>
                </a:lnTo>
                <a:lnTo>
                  <a:pt x="1441525" y="1283704"/>
                </a:lnTo>
                <a:lnTo>
                  <a:pt x="1456444" y="1271007"/>
                </a:lnTo>
                <a:lnTo>
                  <a:pt x="1471681" y="1258310"/>
                </a:lnTo>
                <a:lnTo>
                  <a:pt x="1485966" y="1245295"/>
                </a:lnTo>
                <a:lnTo>
                  <a:pt x="1500568" y="1231328"/>
                </a:lnTo>
                <a:lnTo>
                  <a:pt x="1514217" y="1217361"/>
                </a:lnTo>
                <a:lnTo>
                  <a:pt x="1527232" y="1203076"/>
                </a:lnTo>
                <a:lnTo>
                  <a:pt x="1540247" y="1188157"/>
                </a:lnTo>
                <a:lnTo>
                  <a:pt x="1552944" y="1172602"/>
                </a:lnTo>
                <a:lnTo>
                  <a:pt x="1411686" y="1172602"/>
                </a:lnTo>
                <a:close/>
                <a:moveTo>
                  <a:pt x="1074888" y="1172602"/>
                </a:moveTo>
                <a:lnTo>
                  <a:pt x="1074888" y="1421153"/>
                </a:lnTo>
                <a:lnTo>
                  <a:pt x="1090760" y="1420201"/>
                </a:lnTo>
                <a:lnTo>
                  <a:pt x="1106632" y="1418614"/>
                </a:lnTo>
                <a:lnTo>
                  <a:pt x="1122503" y="1416709"/>
                </a:lnTo>
                <a:lnTo>
                  <a:pt x="1138058" y="1414487"/>
                </a:lnTo>
                <a:lnTo>
                  <a:pt x="1145041" y="1410361"/>
                </a:lnTo>
                <a:lnTo>
                  <a:pt x="1152342" y="1406551"/>
                </a:lnTo>
                <a:lnTo>
                  <a:pt x="1159326" y="1402107"/>
                </a:lnTo>
                <a:lnTo>
                  <a:pt x="1166309" y="1397346"/>
                </a:lnTo>
                <a:lnTo>
                  <a:pt x="1172975" y="1391949"/>
                </a:lnTo>
                <a:lnTo>
                  <a:pt x="1179959" y="1386871"/>
                </a:lnTo>
                <a:lnTo>
                  <a:pt x="1186625" y="1381474"/>
                </a:lnTo>
                <a:lnTo>
                  <a:pt x="1193609" y="1375443"/>
                </a:lnTo>
                <a:lnTo>
                  <a:pt x="1200275" y="1369729"/>
                </a:lnTo>
                <a:lnTo>
                  <a:pt x="1206623" y="1363380"/>
                </a:lnTo>
                <a:lnTo>
                  <a:pt x="1219956" y="1350048"/>
                </a:lnTo>
                <a:lnTo>
                  <a:pt x="1232336" y="1336081"/>
                </a:lnTo>
                <a:lnTo>
                  <a:pt x="1244716" y="1321162"/>
                </a:lnTo>
                <a:lnTo>
                  <a:pt x="1256778" y="1305290"/>
                </a:lnTo>
                <a:lnTo>
                  <a:pt x="1268206" y="1288783"/>
                </a:lnTo>
                <a:lnTo>
                  <a:pt x="1279633" y="1271007"/>
                </a:lnTo>
                <a:lnTo>
                  <a:pt x="1290426" y="1252913"/>
                </a:lnTo>
                <a:lnTo>
                  <a:pt x="1300901" y="1233867"/>
                </a:lnTo>
                <a:lnTo>
                  <a:pt x="1311059" y="1214504"/>
                </a:lnTo>
                <a:lnTo>
                  <a:pt x="1320582" y="1193871"/>
                </a:lnTo>
                <a:lnTo>
                  <a:pt x="1329788" y="1172602"/>
                </a:lnTo>
                <a:lnTo>
                  <a:pt x="1074888" y="1172602"/>
                </a:lnTo>
                <a:close/>
                <a:moveTo>
                  <a:pt x="746661" y="1172602"/>
                </a:moveTo>
                <a:lnTo>
                  <a:pt x="755867" y="1193871"/>
                </a:lnTo>
                <a:lnTo>
                  <a:pt x="765390" y="1214504"/>
                </a:lnTo>
                <a:lnTo>
                  <a:pt x="775865" y="1233867"/>
                </a:lnTo>
                <a:lnTo>
                  <a:pt x="786023" y="1252913"/>
                </a:lnTo>
                <a:lnTo>
                  <a:pt x="797133" y="1271007"/>
                </a:lnTo>
                <a:lnTo>
                  <a:pt x="808243" y="1288783"/>
                </a:lnTo>
                <a:lnTo>
                  <a:pt x="819988" y="1305290"/>
                </a:lnTo>
                <a:lnTo>
                  <a:pt x="831734" y="1321162"/>
                </a:lnTo>
                <a:lnTo>
                  <a:pt x="843796" y="1336081"/>
                </a:lnTo>
                <a:lnTo>
                  <a:pt x="856811" y="1350048"/>
                </a:lnTo>
                <a:lnTo>
                  <a:pt x="869826" y="1363380"/>
                </a:lnTo>
                <a:lnTo>
                  <a:pt x="876492" y="1369729"/>
                </a:lnTo>
                <a:lnTo>
                  <a:pt x="882840" y="1375443"/>
                </a:lnTo>
                <a:lnTo>
                  <a:pt x="889507" y="1381474"/>
                </a:lnTo>
                <a:lnTo>
                  <a:pt x="896173" y="1386871"/>
                </a:lnTo>
                <a:lnTo>
                  <a:pt x="903156" y="1391949"/>
                </a:lnTo>
                <a:lnTo>
                  <a:pt x="910140" y="1397346"/>
                </a:lnTo>
                <a:lnTo>
                  <a:pt x="916806" y="1402107"/>
                </a:lnTo>
                <a:lnTo>
                  <a:pt x="924424" y="1406551"/>
                </a:lnTo>
                <a:lnTo>
                  <a:pt x="931408" y="1410361"/>
                </a:lnTo>
                <a:lnTo>
                  <a:pt x="938391" y="1414487"/>
                </a:lnTo>
                <a:lnTo>
                  <a:pt x="953628" y="1416709"/>
                </a:lnTo>
                <a:lnTo>
                  <a:pt x="969500" y="1418614"/>
                </a:lnTo>
                <a:lnTo>
                  <a:pt x="985372" y="1420201"/>
                </a:lnTo>
                <a:lnTo>
                  <a:pt x="1001243" y="1421153"/>
                </a:lnTo>
                <a:lnTo>
                  <a:pt x="1001243" y="1172602"/>
                </a:lnTo>
                <a:lnTo>
                  <a:pt x="746661" y="1172602"/>
                </a:lnTo>
                <a:close/>
                <a:moveTo>
                  <a:pt x="523822" y="1172602"/>
                </a:moveTo>
                <a:lnTo>
                  <a:pt x="536202" y="1188157"/>
                </a:lnTo>
                <a:lnTo>
                  <a:pt x="548900" y="1203076"/>
                </a:lnTo>
                <a:lnTo>
                  <a:pt x="562232" y="1217361"/>
                </a:lnTo>
                <a:lnTo>
                  <a:pt x="576199" y="1231328"/>
                </a:lnTo>
                <a:lnTo>
                  <a:pt x="590166" y="1245295"/>
                </a:lnTo>
                <a:lnTo>
                  <a:pt x="604768" y="1258310"/>
                </a:lnTo>
                <a:lnTo>
                  <a:pt x="619687" y="1271007"/>
                </a:lnTo>
                <a:lnTo>
                  <a:pt x="634924" y="1283704"/>
                </a:lnTo>
                <a:lnTo>
                  <a:pt x="650796" y="1295449"/>
                </a:lnTo>
                <a:lnTo>
                  <a:pt x="666668" y="1306877"/>
                </a:lnTo>
                <a:lnTo>
                  <a:pt x="683174" y="1317987"/>
                </a:lnTo>
                <a:lnTo>
                  <a:pt x="699681" y="1328145"/>
                </a:lnTo>
                <a:lnTo>
                  <a:pt x="717140" y="1338303"/>
                </a:lnTo>
                <a:lnTo>
                  <a:pt x="734281" y="1347826"/>
                </a:lnTo>
                <a:lnTo>
                  <a:pt x="752058" y="1356714"/>
                </a:lnTo>
                <a:lnTo>
                  <a:pt x="770151" y="1365285"/>
                </a:lnTo>
                <a:lnTo>
                  <a:pt x="762533" y="1355127"/>
                </a:lnTo>
                <a:lnTo>
                  <a:pt x="754597" y="1344969"/>
                </a:lnTo>
                <a:lnTo>
                  <a:pt x="747296" y="1334176"/>
                </a:lnTo>
                <a:lnTo>
                  <a:pt x="739995" y="1323066"/>
                </a:lnTo>
                <a:lnTo>
                  <a:pt x="733011" y="1311956"/>
                </a:lnTo>
                <a:lnTo>
                  <a:pt x="726028" y="1300528"/>
                </a:lnTo>
                <a:lnTo>
                  <a:pt x="719362" y="1288783"/>
                </a:lnTo>
                <a:lnTo>
                  <a:pt x="712378" y="1277038"/>
                </a:lnTo>
                <a:lnTo>
                  <a:pt x="706030" y="1264976"/>
                </a:lnTo>
                <a:lnTo>
                  <a:pt x="699681" y="1252278"/>
                </a:lnTo>
                <a:lnTo>
                  <a:pt x="693650" y="1239898"/>
                </a:lnTo>
                <a:lnTo>
                  <a:pt x="687301" y="1226884"/>
                </a:lnTo>
                <a:lnTo>
                  <a:pt x="681587" y="1213551"/>
                </a:lnTo>
                <a:lnTo>
                  <a:pt x="675873" y="1200219"/>
                </a:lnTo>
                <a:lnTo>
                  <a:pt x="670159" y="1186570"/>
                </a:lnTo>
                <a:lnTo>
                  <a:pt x="665080" y="1172602"/>
                </a:lnTo>
                <a:lnTo>
                  <a:pt x="523822" y="1172602"/>
                </a:lnTo>
                <a:close/>
                <a:moveTo>
                  <a:pt x="1997481" y="1012825"/>
                </a:moveTo>
                <a:lnTo>
                  <a:pt x="2002239" y="1013143"/>
                </a:lnTo>
                <a:lnTo>
                  <a:pt x="2006679" y="1013461"/>
                </a:lnTo>
                <a:lnTo>
                  <a:pt x="2011120" y="1013779"/>
                </a:lnTo>
                <a:lnTo>
                  <a:pt x="2015561" y="1014414"/>
                </a:lnTo>
                <a:lnTo>
                  <a:pt x="2020001" y="1015685"/>
                </a:lnTo>
                <a:lnTo>
                  <a:pt x="2024442" y="1016639"/>
                </a:lnTo>
                <a:lnTo>
                  <a:pt x="2032372" y="1020135"/>
                </a:lnTo>
                <a:lnTo>
                  <a:pt x="2040619" y="1023631"/>
                </a:lnTo>
                <a:lnTo>
                  <a:pt x="2047914" y="1028080"/>
                </a:lnTo>
                <a:lnTo>
                  <a:pt x="2054892" y="1033483"/>
                </a:lnTo>
                <a:lnTo>
                  <a:pt x="2061236" y="1039204"/>
                </a:lnTo>
                <a:lnTo>
                  <a:pt x="2066946" y="1045560"/>
                </a:lnTo>
                <a:lnTo>
                  <a:pt x="2072338" y="1052552"/>
                </a:lnTo>
                <a:lnTo>
                  <a:pt x="2076778" y="1059861"/>
                </a:lnTo>
                <a:lnTo>
                  <a:pt x="2080268" y="1068125"/>
                </a:lnTo>
                <a:lnTo>
                  <a:pt x="2083757" y="1076070"/>
                </a:lnTo>
                <a:lnTo>
                  <a:pt x="2084708" y="1080519"/>
                </a:lnTo>
                <a:lnTo>
                  <a:pt x="2085977" y="1084969"/>
                </a:lnTo>
                <a:lnTo>
                  <a:pt x="2086611" y="1089418"/>
                </a:lnTo>
                <a:lnTo>
                  <a:pt x="2086929" y="1093867"/>
                </a:lnTo>
                <a:lnTo>
                  <a:pt x="2087246" y="1098635"/>
                </a:lnTo>
                <a:lnTo>
                  <a:pt x="2087563" y="1103084"/>
                </a:lnTo>
                <a:lnTo>
                  <a:pt x="2087563" y="1647816"/>
                </a:lnTo>
                <a:lnTo>
                  <a:pt x="2087563" y="1676419"/>
                </a:lnTo>
                <a:lnTo>
                  <a:pt x="2062505" y="1710425"/>
                </a:lnTo>
                <a:lnTo>
                  <a:pt x="1627954" y="2301875"/>
                </a:lnTo>
                <a:lnTo>
                  <a:pt x="1111250" y="2301875"/>
                </a:lnTo>
                <a:lnTo>
                  <a:pt x="1115373" y="2246576"/>
                </a:lnTo>
                <a:lnTo>
                  <a:pt x="1140432" y="1924313"/>
                </a:lnTo>
                <a:lnTo>
                  <a:pt x="1141383" y="1909376"/>
                </a:lnTo>
                <a:lnTo>
                  <a:pt x="1143286" y="1898252"/>
                </a:lnTo>
                <a:lnTo>
                  <a:pt x="1145824" y="1887129"/>
                </a:lnTo>
                <a:lnTo>
                  <a:pt x="1150582" y="1871874"/>
                </a:lnTo>
                <a:lnTo>
                  <a:pt x="1155657" y="1857572"/>
                </a:lnTo>
                <a:lnTo>
                  <a:pt x="1158829" y="1850263"/>
                </a:lnTo>
                <a:lnTo>
                  <a:pt x="1161683" y="1843271"/>
                </a:lnTo>
                <a:lnTo>
                  <a:pt x="1168662" y="1829923"/>
                </a:lnTo>
                <a:lnTo>
                  <a:pt x="1175640" y="1816892"/>
                </a:lnTo>
                <a:lnTo>
                  <a:pt x="1179446" y="1810218"/>
                </a:lnTo>
                <a:lnTo>
                  <a:pt x="1182935" y="1804180"/>
                </a:lnTo>
                <a:lnTo>
                  <a:pt x="1187059" y="1797824"/>
                </a:lnTo>
                <a:lnTo>
                  <a:pt x="1191499" y="1791785"/>
                </a:lnTo>
                <a:lnTo>
                  <a:pt x="1200698" y="1780026"/>
                </a:lnTo>
                <a:lnTo>
                  <a:pt x="1210531" y="1768585"/>
                </a:lnTo>
                <a:lnTo>
                  <a:pt x="1220364" y="1757461"/>
                </a:lnTo>
                <a:lnTo>
                  <a:pt x="1230514" y="1746973"/>
                </a:lnTo>
                <a:lnTo>
                  <a:pt x="1237492" y="1740299"/>
                </a:lnTo>
                <a:lnTo>
                  <a:pt x="1244153" y="1734261"/>
                </a:lnTo>
                <a:lnTo>
                  <a:pt x="1257158" y="1723137"/>
                </a:lnTo>
                <a:lnTo>
                  <a:pt x="1361196" y="1633832"/>
                </a:lnTo>
                <a:lnTo>
                  <a:pt x="1569908" y="1455221"/>
                </a:lnTo>
                <a:lnTo>
                  <a:pt x="1575934" y="1450454"/>
                </a:lnTo>
                <a:lnTo>
                  <a:pt x="1582913" y="1446004"/>
                </a:lnTo>
                <a:lnTo>
                  <a:pt x="1589891" y="1442191"/>
                </a:lnTo>
                <a:lnTo>
                  <a:pt x="1597503" y="1439013"/>
                </a:lnTo>
                <a:lnTo>
                  <a:pt x="1604799" y="1436788"/>
                </a:lnTo>
                <a:lnTo>
                  <a:pt x="1612411" y="1434881"/>
                </a:lnTo>
                <a:lnTo>
                  <a:pt x="1620341" y="1433928"/>
                </a:lnTo>
                <a:lnTo>
                  <a:pt x="1627954" y="1433610"/>
                </a:lnTo>
                <a:lnTo>
                  <a:pt x="1636201" y="1433928"/>
                </a:lnTo>
                <a:lnTo>
                  <a:pt x="1643813" y="1434881"/>
                </a:lnTo>
                <a:lnTo>
                  <a:pt x="1651426" y="1436470"/>
                </a:lnTo>
                <a:lnTo>
                  <a:pt x="1659038" y="1439013"/>
                </a:lnTo>
                <a:lnTo>
                  <a:pt x="1666651" y="1441873"/>
                </a:lnTo>
                <a:lnTo>
                  <a:pt x="1673629" y="1445687"/>
                </a:lnTo>
                <a:lnTo>
                  <a:pt x="1680607" y="1450136"/>
                </a:lnTo>
                <a:lnTo>
                  <a:pt x="1687268" y="1455221"/>
                </a:lnTo>
                <a:lnTo>
                  <a:pt x="1690757" y="1458717"/>
                </a:lnTo>
                <a:lnTo>
                  <a:pt x="1693929" y="1461895"/>
                </a:lnTo>
                <a:lnTo>
                  <a:pt x="1696784" y="1465073"/>
                </a:lnTo>
                <a:lnTo>
                  <a:pt x="1699956" y="1468569"/>
                </a:lnTo>
                <a:lnTo>
                  <a:pt x="1702494" y="1472383"/>
                </a:lnTo>
                <a:lnTo>
                  <a:pt x="1705031" y="1475879"/>
                </a:lnTo>
                <a:lnTo>
                  <a:pt x="1709472" y="1483824"/>
                </a:lnTo>
                <a:lnTo>
                  <a:pt x="1712961" y="1491770"/>
                </a:lnTo>
                <a:lnTo>
                  <a:pt x="1715498" y="1500033"/>
                </a:lnTo>
                <a:lnTo>
                  <a:pt x="1717401" y="1508296"/>
                </a:lnTo>
                <a:lnTo>
                  <a:pt x="1718670" y="1517195"/>
                </a:lnTo>
                <a:lnTo>
                  <a:pt x="1718987" y="1525776"/>
                </a:lnTo>
                <a:lnTo>
                  <a:pt x="1718353" y="1534674"/>
                </a:lnTo>
                <a:lnTo>
                  <a:pt x="1717084" y="1543255"/>
                </a:lnTo>
                <a:lnTo>
                  <a:pt x="1714547" y="1551518"/>
                </a:lnTo>
                <a:lnTo>
                  <a:pt x="1711692" y="1560099"/>
                </a:lnTo>
                <a:lnTo>
                  <a:pt x="1709789" y="1564231"/>
                </a:lnTo>
                <a:lnTo>
                  <a:pt x="1707569" y="1568362"/>
                </a:lnTo>
                <a:lnTo>
                  <a:pt x="1705348" y="1571858"/>
                </a:lnTo>
                <a:lnTo>
                  <a:pt x="1702811" y="1575990"/>
                </a:lnTo>
                <a:lnTo>
                  <a:pt x="1700273" y="1579804"/>
                </a:lnTo>
                <a:lnTo>
                  <a:pt x="1697101" y="1582982"/>
                </a:lnTo>
                <a:lnTo>
                  <a:pt x="1552779" y="1752376"/>
                </a:lnTo>
                <a:lnTo>
                  <a:pt x="1463649" y="1856937"/>
                </a:lnTo>
                <a:lnTo>
                  <a:pt x="1460794" y="1859797"/>
                </a:lnTo>
                <a:lnTo>
                  <a:pt x="1458257" y="1863611"/>
                </a:lnTo>
                <a:lnTo>
                  <a:pt x="1456354" y="1866789"/>
                </a:lnTo>
                <a:lnTo>
                  <a:pt x="1454768" y="1870603"/>
                </a:lnTo>
                <a:lnTo>
                  <a:pt x="1453499" y="1874099"/>
                </a:lnTo>
                <a:lnTo>
                  <a:pt x="1452547" y="1878230"/>
                </a:lnTo>
                <a:lnTo>
                  <a:pt x="1452230" y="1882044"/>
                </a:lnTo>
                <a:lnTo>
                  <a:pt x="1452230" y="1885858"/>
                </a:lnTo>
                <a:lnTo>
                  <a:pt x="1452230" y="1889989"/>
                </a:lnTo>
                <a:lnTo>
                  <a:pt x="1452547" y="1893803"/>
                </a:lnTo>
                <a:lnTo>
                  <a:pt x="1453499" y="1897935"/>
                </a:lnTo>
                <a:lnTo>
                  <a:pt x="1454450" y="1901748"/>
                </a:lnTo>
                <a:lnTo>
                  <a:pt x="1456671" y="1909694"/>
                </a:lnTo>
                <a:lnTo>
                  <a:pt x="1459525" y="1917003"/>
                </a:lnTo>
                <a:lnTo>
                  <a:pt x="1463014" y="1924313"/>
                </a:lnTo>
                <a:lnTo>
                  <a:pt x="1466504" y="1930987"/>
                </a:lnTo>
                <a:lnTo>
                  <a:pt x="1470310" y="1937026"/>
                </a:lnTo>
                <a:lnTo>
                  <a:pt x="1473799" y="1942111"/>
                </a:lnTo>
                <a:lnTo>
                  <a:pt x="1479191" y="1949420"/>
                </a:lnTo>
                <a:lnTo>
                  <a:pt x="1481094" y="1951963"/>
                </a:lnTo>
                <a:lnTo>
                  <a:pt x="1907399" y="1605864"/>
                </a:lnTo>
                <a:lnTo>
                  <a:pt x="1907399" y="1103084"/>
                </a:lnTo>
                <a:lnTo>
                  <a:pt x="1907399" y="1098635"/>
                </a:lnTo>
                <a:lnTo>
                  <a:pt x="1908033" y="1093867"/>
                </a:lnTo>
                <a:lnTo>
                  <a:pt x="1908350" y="1089418"/>
                </a:lnTo>
                <a:lnTo>
                  <a:pt x="1909302" y="1084969"/>
                </a:lnTo>
                <a:lnTo>
                  <a:pt x="1910253" y="1080519"/>
                </a:lnTo>
                <a:lnTo>
                  <a:pt x="1911522" y="1076070"/>
                </a:lnTo>
                <a:lnTo>
                  <a:pt x="1914694" y="1068125"/>
                </a:lnTo>
                <a:lnTo>
                  <a:pt x="1918183" y="1059861"/>
                </a:lnTo>
                <a:lnTo>
                  <a:pt x="1922624" y="1052552"/>
                </a:lnTo>
                <a:lnTo>
                  <a:pt x="1927699" y="1045560"/>
                </a:lnTo>
                <a:lnTo>
                  <a:pt x="1933726" y="1039204"/>
                </a:lnTo>
                <a:lnTo>
                  <a:pt x="1940069" y="1033483"/>
                </a:lnTo>
                <a:lnTo>
                  <a:pt x="1947048" y="1028080"/>
                </a:lnTo>
                <a:lnTo>
                  <a:pt x="1954343" y="1023631"/>
                </a:lnTo>
                <a:lnTo>
                  <a:pt x="1962590" y="1020135"/>
                </a:lnTo>
                <a:lnTo>
                  <a:pt x="1970520" y="1016639"/>
                </a:lnTo>
                <a:lnTo>
                  <a:pt x="1974960" y="1015685"/>
                </a:lnTo>
                <a:lnTo>
                  <a:pt x="1979401" y="1014414"/>
                </a:lnTo>
                <a:lnTo>
                  <a:pt x="1983842" y="1013779"/>
                </a:lnTo>
                <a:lnTo>
                  <a:pt x="1988282" y="1013461"/>
                </a:lnTo>
                <a:lnTo>
                  <a:pt x="1992723" y="1013143"/>
                </a:lnTo>
                <a:lnTo>
                  <a:pt x="1997481" y="1012825"/>
                </a:lnTo>
                <a:close/>
                <a:moveTo>
                  <a:pt x="90082" y="1012825"/>
                </a:moveTo>
                <a:lnTo>
                  <a:pt x="94523" y="1013143"/>
                </a:lnTo>
                <a:lnTo>
                  <a:pt x="99281" y="1013461"/>
                </a:lnTo>
                <a:lnTo>
                  <a:pt x="103721" y="1013779"/>
                </a:lnTo>
                <a:lnTo>
                  <a:pt x="108162" y="1014414"/>
                </a:lnTo>
                <a:lnTo>
                  <a:pt x="112603" y="1015685"/>
                </a:lnTo>
                <a:lnTo>
                  <a:pt x="117043" y="1016639"/>
                </a:lnTo>
                <a:lnTo>
                  <a:pt x="125290" y="1020135"/>
                </a:lnTo>
                <a:lnTo>
                  <a:pt x="133220" y="1023631"/>
                </a:lnTo>
                <a:lnTo>
                  <a:pt x="140515" y="1028080"/>
                </a:lnTo>
                <a:lnTo>
                  <a:pt x="147494" y="1033483"/>
                </a:lnTo>
                <a:lnTo>
                  <a:pt x="153838" y="1039204"/>
                </a:lnTo>
                <a:lnTo>
                  <a:pt x="159864" y="1045560"/>
                </a:lnTo>
                <a:lnTo>
                  <a:pt x="164939" y="1052552"/>
                </a:lnTo>
                <a:lnTo>
                  <a:pt x="169380" y="1059861"/>
                </a:lnTo>
                <a:lnTo>
                  <a:pt x="173186" y="1068125"/>
                </a:lnTo>
                <a:lnTo>
                  <a:pt x="176358" y="1076070"/>
                </a:lnTo>
                <a:lnTo>
                  <a:pt x="177310" y="1080519"/>
                </a:lnTo>
                <a:lnTo>
                  <a:pt x="178578" y="1084969"/>
                </a:lnTo>
                <a:lnTo>
                  <a:pt x="179213" y="1089418"/>
                </a:lnTo>
                <a:lnTo>
                  <a:pt x="179530" y="1093867"/>
                </a:lnTo>
                <a:lnTo>
                  <a:pt x="180164" y="1098635"/>
                </a:lnTo>
                <a:lnTo>
                  <a:pt x="180482" y="1103084"/>
                </a:lnTo>
                <a:lnTo>
                  <a:pt x="180482" y="1605864"/>
                </a:lnTo>
                <a:lnTo>
                  <a:pt x="606151" y="1951963"/>
                </a:lnTo>
                <a:lnTo>
                  <a:pt x="608372" y="1949420"/>
                </a:lnTo>
                <a:lnTo>
                  <a:pt x="614081" y="1942111"/>
                </a:lnTo>
                <a:lnTo>
                  <a:pt x="617253" y="1937026"/>
                </a:lnTo>
                <a:lnTo>
                  <a:pt x="621059" y="1930987"/>
                </a:lnTo>
                <a:lnTo>
                  <a:pt x="624548" y="1924313"/>
                </a:lnTo>
                <a:lnTo>
                  <a:pt x="628038" y="1917003"/>
                </a:lnTo>
                <a:lnTo>
                  <a:pt x="630892" y="1909694"/>
                </a:lnTo>
                <a:lnTo>
                  <a:pt x="633113" y="1901748"/>
                </a:lnTo>
                <a:lnTo>
                  <a:pt x="634064" y="1897935"/>
                </a:lnTo>
                <a:lnTo>
                  <a:pt x="635016" y="1893803"/>
                </a:lnTo>
                <a:lnTo>
                  <a:pt x="635333" y="1889989"/>
                </a:lnTo>
                <a:lnTo>
                  <a:pt x="635333" y="1885858"/>
                </a:lnTo>
                <a:lnTo>
                  <a:pt x="635333" y="1882044"/>
                </a:lnTo>
                <a:lnTo>
                  <a:pt x="635016" y="1878230"/>
                </a:lnTo>
                <a:lnTo>
                  <a:pt x="634064" y="1874099"/>
                </a:lnTo>
                <a:lnTo>
                  <a:pt x="632795" y="1870603"/>
                </a:lnTo>
                <a:lnTo>
                  <a:pt x="631210" y="1866789"/>
                </a:lnTo>
                <a:lnTo>
                  <a:pt x="629306" y="1863611"/>
                </a:lnTo>
                <a:lnTo>
                  <a:pt x="626769" y="1859797"/>
                </a:lnTo>
                <a:lnTo>
                  <a:pt x="623914" y="1856937"/>
                </a:lnTo>
                <a:lnTo>
                  <a:pt x="534784" y="1752376"/>
                </a:lnTo>
                <a:lnTo>
                  <a:pt x="390462" y="1582982"/>
                </a:lnTo>
                <a:lnTo>
                  <a:pt x="387290" y="1579804"/>
                </a:lnTo>
                <a:lnTo>
                  <a:pt x="384752" y="1575990"/>
                </a:lnTo>
                <a:lnTo>
                  <a:pt x="382215" y="1571858"/>
                </a:lnTo>
                <a:lnTo>
                  <a:pt x="379994" y="1568362"/>
                </a:lnTo>
                <a:lnTo>
                  <a:pt x="377774" y="1564231"/>
                </a:lnTo>
                <a:lnTo>
                  <a:pt x="375871" y="1560099"/>
                </a:lnTo>
                <a:lnTo>
                  <a:pt x="373016" y="1551518"/>
                </a:lnTo>
                <a:lnTo>
                  <a:pt x="370479" y="1543255"/>
                </a:lnTo>
                <a:lnTo>
                  <a:pt x="369210" y="1534674"/>
                </a:lnTo>
                <a:lnTo>
                  <a:pt x="368576" y="1525776"/>
                </a:lnTo>
                <a:lnTo>
                  <a:pt x="368893" y="1517195"/>
                </a:lnTo>
                <a:lnTo>
                  <a:pt x="370162" y="1508296"/>
                </a:lnTo>
                <a:lnTo>
                  <a:pt x="372065" y="1500033"/>
                </a:lnTo>
                <a:lnTo>
                  <a:pt x="374602" y="1491770"/>
                </a:lnTo>
                <a:lnTo>
                  <a:pt x="378091" y="1483824"/>
                </a:lnTo>
                <a:lnTo>
                  <a:pt x="382532" y="1475879"/>
                </a:lnTo>
                <a:lnTo>
                  <a:pt x="384752" y="1472383"/>
                </a:lnTo>
                <a:lnTo>
                  <a:pt x="387924" y="1468569"/>
                </a:lnTo>
                <a:lnTo>
                  <a:pt x="390462" y="1465073"/>
                </a:lnTo>
                <a:lnTo>
                  <a:pt x="393634" y="1461895"/>
                </a:lnTo>
                <a:lnTo>
                  <a:pt x="397123" y="1458717"/>
                </a:lnTo>
                <a:lnTo>
                  <a:pt x="400295" y="1455221"/>
                </a:lnTo>
                <a:lnTo>
                  <a:pt x="406956" y="1450136"/>
                </a:lnTo>
                <a:lnTo>
                  <a:pt x="413934" y="1445687"/>
                </a:lnTo>
                <a:lnTo>
                  <a:pt x="420912" y="1441873"/>
                </a:lnTo>
                <a:lnTo>
                  <a:pt x="428207" y="1439013"/>
                </a:lnTo>
                <a:lnTo>
                  <a:pt x="436137" y="1436470"/>
                </a:lnTo>
                <a:lnTo>
                  <a:pt x="443750" y="1434881"/>
                </a:lnTo>
                <a:lnTo>
                  <a:pt x="451362" y="1433928"/>
                </a:lnTo>
                <a:lnTo>
                  <a:pt x="459609" y="1433610"/>
                </a:lnTo>
                <a:lnTo>
                  <a:pt x="467222" y="1433928"/>
                </a:lnTo>
                <a:lnTo>
                  <a:pt x="475152" y="1434881"/>
                </a:lnTo>
                <a:lnTo>
                  <a:pt x="482764" y="1436788"/>
                </a:lnTo>
                <a:lnTo>
                  <a:pt x="490060" y="1439013"/>
                </a:lnTo>
                <a:lnTo>
                  <a:pt x="497672" y="1442191"/>
                </a:lnTo>
                <a:lnTo>
                  <a:pt x="504650" y="1446004"/>
                </a:lnTo>
                <a:lnTo>
                  <a:pt x="511629" y="1450454"/>
                </a:lnTo>
                <a:lnTo>
                  <a:pt x="517655" y="1455221"/>
                </a:lnTo>
                <a:lnTo>
                  <a:pt x="726367" y="1633832"/>
                </a:lnTo>
                <a:lnTo>
                  <a:pt x="830405" y="1723137"/>
                </a:lnTo>
                <a:lnTo>
                  <a:pt x="843410" y="1734261"/>
                </a:lnTo>
                <a:lnTo>
                  <a:pt x="850071" y="1740299"/>
                </a:lnTo>
                <a:lnTo>
                  <a:pt x="857366" y="1746973"/>
                </a:lnTo>
                <a:lnTo>
                  <a:pt x="867517" y="1757461"/>
                </a:lnTo>
                <a:lnTo>
                  <a:pt x="877350" y="1768585"/>
                </a:lnTo>
                <a:lnTo>
                  <a:pt x="886865" y="1780026"/>
                </a:lnTo>
                <a:lnTo>
                  <a:pt x="896064" y="1791785"/>
                </a:lnTo>
                <a:lnTo>
                  <a:pt x="900504" y="1797824"/>
                </a:lnTo>
                <a:lnTo>
                  <a:pt x="904628" y="1804180"/>
                </a:lnTo>
                <a:lnTo>
                  <a:pt x="908117" y="1810218"/>
                </a:lnTo>
                <a:lnTo>
                  <a:pt x="911923" y="1816892"/>
                </a:lnTo>
                <a:lnTo>
                  <a:pt x="918902" y="1829923"/>
                </a:lnTo>
                <a:lnTo>
                  <a:pt x="925880" y="1843271"/>
                </a:lnTo>
                <a:lnTo>
                  <a:pt x="929369" y="1850263"/>
                </a:lnTo>
                <a:lnTo>
                  <a:pt x="931906" y="1857572"/>
                </a:lnTo>
                <a:lnTo>
                  <a:pt x="936981" y="1871874"/>
                </a:lnTo>
                <a:lnTo>
                  <a:pt x="941739" y="1887129"/>
                </a:lnTo>
                <a:lnTo>
                  <a:pt x="944277" y="1898252"/>
                </a:lnTo>
                <a:lnTo>
                  <a:pt x="946180" y="1909376"/>
                </a:lnTo>
                <a:lnTo>
                  <a:pt x="946814" y="1924313"/>
                </a:lnTo>
                <a:lnTo>
                  <a:pt x="972190" y="2246576"/>
                </a:lnTo>
                <a:lnTo>
                  <a:pt x="976313" y="2301875"/>
                </a:lnTo>
                <a:lnTo>
                  <a:pt x="459609" y="2301875"/>
                </a:lnTo>
                <a:lnTo>
                  <a:pt x="25058" y="1710425"/>
                </a:lnTo>
                <a:lnTo>
                  <a:pt x="0" y="1676419"/>
                </a:lnTo>
                <a:lnTo>
                  <a:pt x="0" y="1647816"/>
                </a:lnTo>
                <a:lnTo>
                  <a:pt x="0" y="1103084"/>
                </a:lnTo>
                <a:lnTo>
                  <a:pt x="317" y="1098635"/>
                </a:lnTo>
                <a:lnTo>
                  <a:pt x="634" y="1093867"/>
                </a:lnTo>
                <a:lnTo>
                  <a:pt x="952" y="1089418"/>
                </a:lnTo>
                <a:lnTo>
                  <a:pt x="1903" y="1084969"/>
                </a:lnTo>
                <a:lnTo>
                  <a:pt x="2855" y="1080519"/>
                </a:lnTo>
                <a:lnTo>
                  <a:pt x="3806" y="1076070"/>
                </a:lnTo>
                <a:lnTo>
                  <a:pt x="7295" y="1068125"/>
                </a:lnTo>
                <a:lnTo>
                  <a:pt x="11102" y="1059861"/>
                </a:lnTo>
                <a:lnTo>
                  <a:pt x="15225" y="1052552"/>
                </a:lnTo>
                <a:lnTo>
                  <a:pt x="20617" y="1045560"/>
                </a:lnTo>
                <a:lnTo>
                  <a:pt x="26327" y="1039204"/>
                </a:lnTo>
                <a:lnTo>
                  <a:pt x="32671" y="1033483"/>
                </a:lnTo>
                <a:lnTo>
                  <a:pt x="39649" y="1028080"/>
                </a:lnTo>
                <a:lnTo>
                  <a:pt x="46944" y="1023631"/>
                </a:lnTo>
                <a:lnTo>
                  <a:pt x="55191" y="1020135"/>
                </a:lnTo>
                <a:lnTo>
                  <a:pt x="63121" y="1016639"/>
                </a:lnTo>
                <a:lnTo>
                  <a:pt x="67562" y="1015685"/>
                </a:lnTo>
                <a:lnTo>
                  <a:pt x="72002" y="1014414"/>
                </a:lnTo>
                <a:lnTo>
                  <a:pt x="76443" y="1013779"/>
                </a:lnTo>
                <a:lnTo>
                  <a:pt x="80884" y="1013461"/>
                </a:lnTo>
                <a:lnTo>
                  <a:pt x="85324" y="1013143"/>
                </a:lnTo>
                <a:lnTo>
                  <a:pt x="90082" y="1012825"/>
                </a:lnTo>
                <a:close/>
                <a:moveTo>
                  <a:pt x="1479299" y="812949"/>
                </a:moveTo>
                <a:lnTo>
                  <a:pt x="1478664" y="831995"/>
                </a:lnTo>
                <a:lnTo>
                  <a:pt x="1477712" y="850724"/>
                </a:lnTo>
                <a:lnTo>
                  <a:pt x="1476125" y="870087"/>
                </a:lnTo>
                <a:lnTo>
                  <a:pt x="1474538" y="888816"/>
                </a:lnTo>
                <a:lnTo>
                  <a:pt x="1472951" y="907227"/>
                </a:lnTo>
                <a:lnTo>
                  <a:pt x="1470729" y="925638"/>
                </a:lnTo>
                <a:lnTo>
                  <a:pt x="1467872" y="943732"/>
                </a:lnTo>
                <a:lnTo>
                  <a:pt x="1465332" y="961826"/>
                </a:lnTo>
                <a:lnTo>
                  <a:pt x="1462475" y="979919"/>
                </a:lnTo>
                <a:lnTo>
                  <a:pt x="1459618" y="997696"/>
                </a:lnTo>
                <a:lnTo>
                  <a:pt x="1456127" y="1014838"/>
                </a:lnTo>
                <a:lnTo>
                  <a:pt x="1452635" y="1032296"/>
                </a:lnTo>
                <a:lnTo>
                  <a:pt x="1448508" y="1049120"/>
                </a:lnTo>
                <a:lnTo>
                  <a:pt x="1444382" y="1065627"/>
                </a:lnTo>
                <a:lnTo>
                  <a:pt x="1440255" y="1082769"/>
                </a:lnTo>
                <a:lnTo>
                  <a:pt x="1435494" y="1098958"/>
                </a:lnTo>
                <a:lnTo>
                  <a:pt x="1602781" y="1098958"/>
                </a:lnTo>
                <a:lnTo>
                  <a:pt x="1611987" y="1082769"/>
                </a:lnTo>
                <a:lnTo>
                  <a:pt x="1620875" y="1066579"/>
                </a:lnTo>
                <a:lnTo>
                  <a:pt x="1629446" y="1050073"/>
                </a:lnTo>
                <a:lnTo>
                  <a:pt x="1637064" y="1032931"/>
                </a:lnTo>
                <a:lnTo>
                  <a:pt x="1644683" y="1016107"/>
                </a:lnTo>
                <a:lnTo>
                  <a:pt x="1651349" y="998331"/>
                </a:lnTo>
                <a:lnTo>
                  <a:pt x="1657698" y="980872"/>
                </a:lnTo>
                <a:lnTo>
                  <a:pt x="1663729" y="962778"/>
                </a:lnTo>
                <a:lnTo>
                  <a:pt x="1668808" y="945002"/>
                </a:lnTo>
                <a:lnTo>
                  <a:pt x="1674204" y="926273"/>
                </a:lnTo>
                <a:lnTo>
                  <a:pt x="1678013" y="907862"/>
                </a:lnTo>
                <a:lnTo>
                  <a:pt x="1682140" y="889133"/>
                </a:lnTo>
                <a:lnTo>
                  <a:pt x="1685632" y="870405"/>
                </a:lnTo>
                <a:lnTo>
                  <a:pt x="1688171" y="851359"/>
                </a:lnTo>
                <a:lnTo>
                  <a:pt x="1690393" y="831995"/>
                </a:lnTo>
                <a:lnTo>
                  <a:pt x="1691980" y="812949"/>
                </a:lnTo>
                <a:lnTo>
                  <a:pt x="1479299" y="812949"/>
                </a:lnTo>
                <a:close/>
                <a:moveTo>
                  <a:pt x="1074888" y="812949"/>
                </a:moveTo>
                <a:lnTo>
                  <a:pt x="1074888" y="1098958"/>
                </a:lnTo>
                <a:lnTo>
                  <a:pt x="1357087" y="1098958"/>
                </a:lnTo>
                <a:lnTo>
                  <a:pt x="1362166" y="1082769"/>
                </a:lnTo>
                <a:lnTo>
                  <a:pt x="1366928" y="1066262"/>
                </a:lnTo>
                <a:lnTo>
                  <a:pt x="1371372" y="1049438"/>
                </a:lnTo>
                <a:lnTo>
                  <a:pt x="1375498" y="1032296"/>
                </a:lnTo>
                <a:lnTo>
                  <a:pt x="1379625" y="1015155"/>
                </a:lnTo>
                <a:lnTo>
                  <a:pt x="1383117" y="997696"/>
                </a:lnTo>
                <a:lnTo>
                  <a:pt x="1386926" y="980237"/>
                </a:lnTo>
                <a:lnTo>
                  <a:pt x="1390100" y="962143"/>
                </a:lnTo>
                <a:lnTo>
                  <a:pt x="1393275" y="944049"/>
                </a:lnTo>
                <a:lnTo>
                  <a:pt x="1395814" y="925638"/>
                </a:lnTo>
                <a:lnTo>
                  <a:pt x="1398036" y="907227"/>
                </a:lnTo>
                <a:lnTo>
                  <a:pt x="1400258" y="888816"/>
                </a:lnTo>
                <a:lnTo>
                  <a:pt x="1402163" y="870087"/>
                </a:lnTo>
                <a:lnTo>
                  <a:pt x="1403433" y="851359"/>
                </a:lnTo>
                <a:lnTo>
                  <a:pt x="1404702" y="831995"/>
                </a:lnTo>
                <a:lnTo>
                  <a:pt x="1405655" y="812949"/>
                </a:lnTo>
                <a:lnTo>
                  <a:pt x="1074888" y="812949"/>
                </a:lnTo>
                <a:close/>
                <a:moveTo>
                  <a:pt x="671112" y="812949"/>
                </a:moveTo>
                <a:lnTo>
                  <a:pt x="671747" y="831995"/>
                </a:lnTo>
                <a:lnTo>
                  <a:pt x="673016" y="851359"/>
                </a:lnTo>
                <a:lnTo>
                  <a:pt x="674604" y="870087"/>
                </a:lnTo>
                <a:lnTo>
                  <a:pt x="676191" y="888816"/>
                </a:lnTo>
                <a:lnTo>
                  <a:pt x="678413" y="907227"/>
                </a:lnTo>
                <a:lnTo>
                  <a:pt x="680952" y="925638"/>
                </a:lnTo>
                <a:lnTo>
                  <a:pt x="683492" y="944049"/>
                </a:lnTo>
                <a:lnTo>
                  <a:pt x="686666" y="962143"/>
                </a:lnTo>
                <a:lnTo>
                  <a:pt x="689523" y="980237"/>
                </a:lnTo>
                <a:lnTo>
                  <a:pt x="693015" y="997696"/>
                </a:lnTo>
                <a:lnTo>
                  <a:pt x="696824" y="1015155"/>
                </a:lnTo>
                <a:lnTo>
                  <a:pt x="700951" y="1032296"/>
                </a:lnTo>
                <a:lnTo>
                  <a:pt x="705395" y="1049438"/>
                </a:lnTo>
                <a:lnTo>
                  <a:pt x="709839" y="1066262"/>
                </a:lnTo>
                <a:lnTo>
                  <a:pt x="714600" y="1082769"/>
                </a:lnTo>
                <a:lnTo>
                  <a:pt x="719362" y="1098958"/>
                </a:lnTo>
                <a:lnTo>
                  <a:pt x="1001243" y="1098958"/>
                </a:lnTo>
                <a:lnTo>
                  <a:pt x="1001243" y="812949"/>
                </a:lnTo>
                <a:lnTo>
                  <a:pt x="671112" y="812949"/>
                </a:lnTo>
                <a:close/>
                <a:moveTo>
                  <a:pt x="384469" y="812949"/>
                </a:moveTo>
                <a:lnTo>
                  <a:pt x="386056" y="831995"/>
                </a:lnTo>
                <a:lnTo>
                  <a:pt x="388278" y="851359"/>
                </a:lnTo>
                <a:lnTo>
                  <a:pt x="390817" y="870405"/>
                </a:lnTo>
                <a:lnTo>
                  <a:pt x="394309" y="889133"/>
                </a:lnTo>
                <a:lnTo>
                  <a:pt x="398118" y="907862"/>
                </a:lnTo>
                <a:lnTo>
                  <a:pt x="402562" y="926273"/>
                </a:lnTo>
                <a:lnTo>
                  <a:pt x="407324" y="945002"/>
                </a:lnTo>
                <a:lnTo>
                  <a:pt x="412720" y="962778"/>
                </a:lnTo>
                <a:lnTo>
                  <a:pt x="418434" y="980872"/>
                </a:lnTo>
                <a:lnTo>
                  <a:pt x="425100" y="998331"/>
                </a:lnTo>
                <a:lnTo>
                  <a:pt x="431766" y="1016107"/>
                </a:lnTo>
                <a:lnTo>
                  <a:pt x="439067" y="1032931"/>
                </a:lnTo>
                <a:lnTo>
                  <a:pt x="447321" y="1050073"/>
                </a:lnTo>
                <a:lnTo>
                  <a:pt x="455256" y="1066579"/>
                </a:lnTo>
                <a:lnTo>
                  <a:pt x="464145" y="1082769"/>
                </a:lnTo>
                <a:lnTo>
                  <a:pt x="473350" y="1098958"/>
                </a:lnTo>
                <a:lnTo>
                  <a:pt x="640956" y="1098958"/>
                </a:lnTo>
                <a:lnTo>
                  <a:pt x="635877" y="1082769"/>
                </a:lnTo>
                <a:lnTo>
                  <a:pt x="632067" y="1065627"/>
                </a:lnTo>
                <a:lnTo>
                  <a:pt x="627941" y="1049120"/>
                </a:lnTo>
                <a:lnTo>
                  <a:pt x="623814" y="1032296"/>
                </a:lnTo>
                <a:lnTo>
                  <a:pt x="620005" y="1014838"/>
                </a:lnTo>
                <a:lnTo>
                  <a:pt x="616830" y="997696"/>
                </a:lnTo>
                <a:lnTo>
                  <a:pt x="613974" y="979919"/>
                </a:lnTo>
                <a:lnTo>
                  <a:pt x="610799" y="961826"/>
                </a:lnTo>
                <a:lnTo>
                  <a:pt x="608260" y="943732"/>
                </a:lnTo>
                <a:lnTo>
                  <a:pt x="605720" y="925638"/>
                </a:lnTo>
                <a:lnTo>
                  <a:pt x="603816" y="907227"/>
                </a:lnTo>
                <a:lnTo>
                  <a:pt x="602229" y="888816"/>
                </a:lnTo>
                <a:lnTo>
                  <a:pt x="600324" y="870087"/>
                </a:lnTo>
                <a:lnTo>
                  <a:pt x="599054" y="850724"/>
                </a:lnTo>
                <a:lnTo>
                  <a:pt x="598102" y="831995"/>
                </a:lnTo>
                <a:lnTo>
                  <a:pt x="596832" y="812949"/>
                </a:lnTo>
                <a:lnTo>
                  <a:pt x="384469" y="812949"/>
                </a:lnTo>
                <a:close/>
                <a:moveTo>
                  <a:pt x="1438033" y="443773"/>
                </a:moveTo>
                <a:lnTo>
                  <a:pt x="1442477" y="460280"/>
                </a:lnTo>
                <a:lnTo>
                  <a:pt x="1446921" y="477738"/>
                </a:lnTo>
                <a:lnTo>
                  <a:pt x="1451048" y="495197"/>
                </a:lnTo>
                <a:lnTo>
                  <a:pt x="1454857" y="512656"/>
                </a:lnTo>
                <a:lnTo>
                  <a:pt x="1458349" y="530433"/>
                </a:lnTo>
                <a:lnTo>
                  <a:pt x="1461840" y="548526"/>
                </a:lnTo>
                <a:lnTo>
                  <a:pt x="1464698" y="566620"/>
                </a:lnTo>
                <a:lnTo>
                  <a:pt x="1467554" y="585031"/>
                </a:lnTo>
                <a:lnTo>
                  <a:pt x="1469776" y="603760"/>
                </a:lnTo>
                <a:lnTo>
                  <a:pt x="1471998" y="622488"/>
                </a:lnTo>
                <a:lnTo>
                  <a:pt x="1474220" y="641535"/>
                </a:lnTo>
                <a:lnTo>
                  <a:pt x="1475808" y="660581"/>
                </a:lnTo>
                <a:lnTo>
                  <a:pt x="1477077" y="680262"/>
                </a:lnTo>
                <a:lnTo>
                  <a:pt x="1478347" y="699308"/>
                </a:lnTo>
                <a:lnTo>
                  <a:pt x="1479299" y="719306"/>
                </a:lnTo>
                <a:lnTo>
                  <a:pt x="1479934" y="738987"/>
                </a:lnTo>
                <a:lnTo>
                  <a:pt x="1692933" y="738987"/>
                </a:lnTo>
                <a:lnTo>
                  <a:pt x="1691663" y="718988"/>
                </a:lnTo>
                <a:lnTo>
                  <a:pt x="1690076" y="699308"/>
                </a:lnTo>
                <a:lnTo>
                  <a:pt x="1687854" y="679309"/>
                </a:lnTo>
                <a:lnTo>
                  <a:pt x="1684679" y="659946"/>
                </a:lnTo>
                <a:lnTo>
                  <a:pt x="1681505" y="640582"/>
                </a:lnTo>
                <a:lnTo>
                  <a:pt x="1677378" y="621536"/>
                </a:lnTo>
                <a:lnTo>
                  <a:pt x="1672934" y="602808"/>
                </a:lnTo>
                <a:lnTo>
                  <a:pt x="1667855" y="584396"/>
                </a:lnTo>
                <a:lnTo>
                  <a:pt x="1662142" y="565350"/>
                </a:lnTo>
                <a:lnTo>
                  <a:pt x="1656110" y="547574"/>
                </a:lnTo>
                <a:lnTo>
                  <a:pt x="1649444" y="529480"/>
                </a:lnTo>
                <a:lnTo>
                  <a:pt x="1642461" y="511704"/>
                </a:lnTo>
                <a:lnTo>
                  <a:pt x="1634525" y="494245"/>
                </a:lnTo>
                <a:lnTo>
                  <a:pt x="1626589" y="477104"/>
                </a:lnTo>
                <a:lnTo>
                  <a:pt x="1617701" y="460280"/>
                </a:lnTo>
                <a:lnTo>
                  <a:pt x="1608495" y="443773"/>
                </a:lnTo>
                <a:lnTo>
                  <a:pt x="1438033" y="443773"/>
                </a:lnTo>
                <a:close/>
                <a:moveTo>
                  <a:pt x="1074888" y="443773"/>
                </a:moveTo>
                <a:lnTo>
                  <a:pt x="1074888" y="738987"/>
                </a:lnTo>
                <a:lnTo>
                  <a:pt x="1405972" y="738987"/>
                </a:lnTo>
                <a:lnTo>
                  <a:pt x="1405337" y="719306"/>
                </a:lnTo>
                <a:lnTo>
                  <a:pt x="1404702" y="699625"/>
                </a:lnTo>
                <a:lnTo>
                  <a:pt x="1403115" y="680262"/>
                </a:lnTo>
                <a:lnTo>
                  <a:pt x="1401528" y="660581"/>
                </a:lnTo>
                <a:lnTo>
                  <a:pt x="1399941" y="641535"/>
                </a:lnTo>
                <a:lnTo>
                  <a:pt x="1397719" y="622171"/>
                </a:lnTo>
                <a:lnTo>
                  <a:pt x="1394862" y="603442"/>
                </a:lnTo>
                <a:lnTo>
                  <a:pt x="1392322" y="585031"/>
                </a:lnTo>
                <a:lnTo>
                  <a:pt x="1389466" y="566620"/>
                </a:lnTo>
                <a:lnTo>
                  <a:pt x="1385656" y="548209"/>
                </a:lnTo>
                <a:lnTo>
                  <a:pt x="1382482" y="530115"/>
                </a:lnTo>
                <a:lnTo>
                  <a:pt x="1378355" y="512339"/>
                </a:lnTo>
                <a:lnTo>
                  <a:pt x="1374229" y="494562"/>
                </a:lnTo>
                <a:lnTo>
                  <a:pt x="1369467" y="477421"/>
                </a:lnTo>
                <a:lnTo>
                  <a:pt x="1365023" y="460280"/>
                </a:lnTo>
                <a:lnTo>
                  <a:pt x="1359944" y="443773"/>
                </a:lnTo>
                <a:lnTo>
                  <a:pt x="1074888" y="443773"/>
                </a:lnTo>
                <a:close/>
                <a:moveTo>
                  <a:pt x="716505" y="443773"/>
                </a:moveTo>
                <a:lnTo>
                  <a:pt x="711426" y="460280"/>
                </a:lnTo>
                <a:lnTo>
                  <a:pt x="706664" y="477421"/>
                </a:lnTo>
                <a:lnTo>
                  <a:pt x="702220" y="494562"/>
                </a:lnTo>
                <a:lnTo>
                  <a:pt x="698094" y="512339"/>
                </a:lnTo>
                <a:lnTo>
                  <a:pt x="694284" y="530115"/>
                </a:lnTo>
                <a:lnTo>
                  <a:pt x="690475" y="548209"/>
                </a:lnTo>
                <a:lnTo>
                  <a:pt x="687301" y="566620"/>
                </a:lnTo>
                <a:lnTo>
                  <a:pt x="683809" y="585031"/>
                </a:lnTo>
                <a:lnTo>
                  <a:pt x="681270" y="603442"/>
                </a:lnTo>
                <a:lnTo>
                  <a:pt x="678730" y="622171"/>
                </a:lnTo>
                <a:lnTo>
                  <a:pt x="676508" y="641535"/>
                </a:lnTo>
                <a:lnTo>
                  <a:pt x="674604" y="660581"/>
                </a:lnTo>
                <a:lnTo>
                  <a:pt x="673334" y="680262"/>
                </a:lnTo>
                <a:lnTo>
                  <a:pt x="672064" y="699625"/>
                </a:lnTo>
                <a:lnTo>
                  <a:pt x="671112" y="719306"/>
                </a:lnTo>
                <a:lnTo>
                  <a:pt x="670159" y="738987"/>
                </a:lnTo>
                <a:lnTo>
                  <a:pt x="1001243" y="738987"/>
                </a:lnTo>
                <a:lnTo>
                  <a:pt x="1001243" y="443773"/>
                </a:lnTo>
                <a:lnTo>
                  <a:pt x="716505" y="443773"/>
                </a:lnTo>
                <a:close/>
                <a:moveTo>
                  <a:pt x="467954" y="443773"/>
                </a:moveTo>
                <a:lnTo>
                  <a:pt x="458748" y="460280"/>
                </a:lnTo>
                <a:lnTo>
                  <a:pt x="450178" y="477104"/>
                </a:lnTo>
                <a:lnTo>
                  <a:pt x="442242" y="494245"/>
                </a:lnTo>
                <a:lnTo>
                  <a:pt x="434306" y="511704"/>
                </a:lnTo>
                <a:lnTo>
                  <a:pt x="427005" y="529480"/>
                </a:lnTo>
                <a:lnTo>
                  <a:pt x="420339" y="547574"/>
                </a:lnTo>
                <a:lnTo>
                  <a:pt x="413990" y="565350"/>
                </a:lnTo>
                <a:lnTo>
                  <a:pt x="408594" y="584396"/>
                </a:lnTo>
                <a:lnTo>
                  <a:pt x="403515" y="602808"/>
                </a:lnTo>
                <a:lnTo>
                  <a:pt x="399071" y="621536"/>
                </a:lnTo>
                <a:lnTo>
                  <a:pt x="394944" y="640582"/>
                </a:lnTo>
                <a:lnTo>
                  <a:pt x="391452" y="659946"/>
                </a:lnTo>
                <a:lnTo>
                  <a:pt x="388595" y="679309"/>
                </a:lnTo>
                <a:lnTo>
                  <a:pt x="386373" y="699308"/>
                </a:lnTo>
                <a:lnTo>
                  <a:pt x="384469" y="718988"/>
                </a:lnTo>
                <a:lnTo>
                  <a:pt x="383516" y="738987"/>
                </a:lnTo>
                <a:lnTo>
                  <a:pt x="596515" y="738987"/>
                </a:lnTo>
                <a:lnTo>
                  <a:pt x="597150" y="719306"/>
                </a:lnTo>
                <a:lnTo>
                  <a:pt x="598102" y="699308"/>
                </a:lnTo>
                <a:lnTo>
                  <a:pt x="599054" y="680262"/>
                </a:lnTo>
                <a:lnTo>
                  <a:pt x="600641" y="660581"/>
                </a:lnTo>
                <a:lnTo>
                  <a:pt x="602229" y="641535"/>
                </a:lnTo>
                <a:lnTo>
                  <a:pt x="604451" y="622488"/>
                </a:lnTo>
                <a:lnTo>
                  <a:pt x="606673" y="603760"/>
                </a:lnTo>
                <a:lnTo>
                  <a:pt x="608577" y="585031"/>
                </a:lnTo>
                <a:lnTo>
                  <a:pt x="611752" y="566620"/>
                </a:lnTo>
                <a:lnTo>
                  <a:pt x="614608" y="548526"/>
                </a:lnTo>
                <a:lnTo>
                  <a:pt x="618100" y="530433"/>
                </a:lnTo>
                <a:lnTo>
                  <a:pt x="621592" y="512656"/>
                </a:lnTo>
                <a:lnTo>
                  <a:pt x="625401" y="495197"/>
                </a:lnTo>
                <a:lnTo>
                  <a:pt x="629528" y="477738"/>
                </a:lnTo>
                <a:lnTo>
                  <a:pt x="633654" y="460280"/>
                </a:lnTo>
                <a:lnTo>
                  <a:pt x="638099" y="443773"/>
                </a:lnTo>
                <a:lnTo>
                  <a:pt x="467954" y="443773"/>
                </a:lnTo>
                <a:close/>
                <a:moveTo>
                  <a:pt x="1306615" y="168557"/>
                </a:moveTo>
                <a:lnTo>
                  <a:pt x="1314234" y="178715"/>
                </a:lnTo>
                <a:lnTo>
                  <a:pt x="1322487" y="189826"/>
                </a:lnTo>
                <a:lnTo>
                  <a:pt x="1329788" y="200936"/>
                </a:lnTo>
                <a:lnTo>
                  <a:pt x="1337406" y="212046"/>
                </a:lnTo>
                <a:lnTo>
                  <a:pt x="1345025" y="223791"/>
                </a:lnTo>
                <a:lnTo>
                  <a:pt x="1352326" y="235536"/>
                </a:lnTo>
                <a:lnTo>
                  <a:pt x="1359309" y="247916"/>
                </a:lnTo>
                <a:lnTo>
                  <a:pt x="1365975" y="260613"/>
                </a:lnTo>
                <a:lnTo>
                  <a:pt x="1372959" y="272993"/>
                </a:lnTo>
                <a:lnTo>
                  <a:pt x="1379308" y="286326"/>
                </a:lnTo>
                <a:lnTo>
                  <a:pt x="1385656" y="299658"/>
                </a:lnTo>
                <a:lnTo>
                  <a:pt x="1391688" y="312990"/>
                </a:lnTo>
                <a:lnTo>
                  <a:pt x="1398036" y="326957"/>
                </a:lnTo>
                <a:lnTo>
                  <a:pt x="1403433" y="340924"/>
                </a:lnTo>
                <a:lnTo>
                  <a:pt x="1409464" y="355209"/>
                </a:lnTo>
                <a:lnTo>
                  <a:pt x="1414543" y="369811"/>
                </a:lnTo>
                <a:lnTo>
                  <a:pt x="1559293" y="369811"/>
                </a:lnTo>
                <a:lnTo>
                  <a:pt x="1546913" y="353939"/>
                </a:lnTo>
                <a:lnTo>
                  <a:pt x="1533581" y="338067"/>
                </a:lnTo>
                <a:lnTo>
                  <a:pt x="1520248" y="322831"/>
                </a:lnTo>
                <a:lnTo>
                  <a:pt x="1505964" y="308229"/>
                </a:lnTo>
                <a:lnTo>
                  <a:pt x="1491679" y="293627"/>
                </a:lnTo>
                <a:lnTo>
                  <a:pt x="1476760" y="280294"/>
                </a:lnTo>
                <a:lnTo>
                  <a:pt x="1461523" y="266645"/>
                </a:lnTo>
                <a:lnTo>
                  <a:pt x="1445969" y="253630"/>
                </a:lnTo>
                <a:lnTo>
                  <a:pt x="1429780" y="240932"/>
                </a:lnTo>
                <a:lnTo>
                  <a:pt x="1412956" y="229187"/>
                </a:lnTo>
                <a:lnTo>
                  <a:pt x="1396132" y="217760"/>
                </a:lnTo>
                <a:lnTo>
                  <a:pt x="1378673" y="206650"/>
                </a:lnTo>
                <a:lnTo>
                  <a:pt x="1361531" y="196492"/>
                </a:lnTo>
                <a:lnTo>
                  <a:pt x="1343438" y="186651"/>
                </a:lnTo>
                <a:lnTo>
                  <a:pt x="1325026" y="177128"/>
                </a:lnTo>
                <a:lnTo>
                  <a:pt x="1306615" y="168557"/>
                </a:lnTo>
                <a:close/>
                <a:moveTo>
                  <a:pt x="770151" y="168557"/>
                </a:moveTo>
                <a:lnTo>
                  <a:pt x="751423" y="177128"/>
                </a:lnTo>
                <a:lnTo>
                  <a:pt x="733329" y="186651"/>
                </a:lnTo>
                <a:lnTo>
                  <a:pt x="715235" y="196492"/>
                </a:lnTo>
                <a:lnTo>
                  <a:pt x="697459" y="206650"/>
                </a:lnTo>
                <a:lnTo>
                  <a:pt x="680317" y="217760"/>
                </a:lnTo>
                <a:lnTo>
                  <a:pt x="663176" y="229187"/>
                </a:lnTo>
                <a:lnTo>
                  <a:pt x="646669" y="240932"/>
                </a:lnTo>
                <a:lnTo>
                  <a:pt x="630798" y="253630"/>
                </a:lnTo>
                <a:lnTo>
                  <a:pt x="614926" y="266645"/>
                </a:lnTo>
                <a:lnTo>
                  <a:pt x="599372" y="280294"/>
                </a:lnTo>
                <a:lnTo>
                  <a:pt x="584770" y="293627"/>
                </a:lnTo>
                <a:lnTo>
                  <a:pt x="570485" y="308229"/>
                </a:lnTo>
                <a:lnTo>
                  <a:pt x="556518" y="322831"/>
                </a:lnTo>
                <a:lnTo>
                  <a:pt x="542868" y="338067"/>
                </a:lnTo>
                <a:lnTo>
                  <a:pt x="529536" y="353939"/>
                </a:lnTo>
                <a:lnTo>
                  <a:pt x="516839" y="369811"/>
                </a:lnTo>
                <a:lnTo>
                  <a:pt x="661906" y="369811"/>
                </a:lnTo>
                <a:lnTo>
                  <a:pt x="667303" y="355209"/>
                </a:lnTo>
                <a:lnTo>
                  <a:pt x="673016" y="340924"/>
                </a:lnTo>
                <a:lnTo>
                  <a:pt x="678730" y="326957"/>
                </a:lnTo>
                <a:lnTo>
                  <a:pt x="684761" y="312990"/>
                </a:lnTo>
                <a:lnTo>
                  <a:pt x="690793" y="299658"/>
                </a:lnTo>
                <a:lnTo>
                  <a:pt x="697141" y="286326"/>
                </a:lnTo>
                <a:lnTo>
                  <a:pt x="703808" y="272993"/>
                </a:lnTo>
                <a:lnTo>
                  <a:pt x="710474" y="260613"/>
                </a:lnTo>
                <a:lnTo>
                  <a:pt x="717457" y="247916"/>
                </a:lnTo>
                <a:lnTo>
                  <a:pt x="724441" y="235536"/>
                </a:lnTo>
                <a:lnTo>
                  <a:pt x="731424" y="223791"/>
                </a:lnTo>
                <a:lnTo>
                  <a:pt x="738725" y="212046"/>
                </a:lnTo>
                <a:lnTo>
                  <a:pt x="746661" y="200936"/>
                </a:lnTo>
                <a:lnTo>
                  <a:pt x="754280" y="189826"/>
                </a:lnTo>
                <a:lnTo>
                  <a:pt x="762215" y="178715"/>
                </a:lnTo>
                <a:lnTo>
                  <a:pt x="770151" y="168557"/>
                </a:lnTo>
                <a:close/>
                <a:moveTo>
                  <a:pt x="1074888" y="112372"/>
                </a:moveTo>
                <a:lnTo>
                  <a:pt x="1074888" y="369811"/>
                </a:lnTo>
                <a:lnTo>
                  <a:pt x="1333597" y="369811"/>
                </a:lnTo>
                <a:lnTo>
                  <a:pt x="1324392" y="347908"/>
                </a:lnTo>
                <a:lnTo>
                  <a:pt x="1314551" y="326640"/>
                </a:lnTo>
                <a:lnTo>
                  <a:pt x="1304393" y="306324"/>
                </a:lnTo>
                <a:lnTo>
                  <a:pt x="1293600" y="286326"/>
                </a:lnTo>
                <a:lnTo>
                  <a:pt x="1282490" y="267597"/>
                </a:lnTo>
                <a:lnTo>
                  <a:pt x="1271063" y="249503"/>
                </a:lnTo>
                <a:lnTo>
                  <a:pt x="1259318" y="232362"/>
                </a:lnTo>
                <a:lnTo>
                  <a:pt x="1247255" y="215538"/>
                </a:lnTo>
                <a:lnTo>
                  <a:pt x="1234558" y="199983"/>
                </a:lnTo>
                <a:lnTo>
                  <a:pt x="1221860" y="185699"/>
                </a:lnTo>
                <a:lnTo>
                  <a:pt x="1215194" y="178715"/>
                </a:lnTo>
                <a:lnTo>
                  <a:pt x="1208528" y="172049"/>
                </a:lnTo>
                <a:lnTo>
                  <a:pt x="1201862" y="165383"/>
                </a:lnTo>
                <a:lnTo>
                  <a:pt x="1194878" y="159352"/>
                </a:lnTo>
                <a:lnTo>
                  <a:pt x="1188212" y="153321"/>
                </a:lnTo>
                <a:lnTo>
                  <a:pt x="1181229" y="147924"/>
                </a:lnTo>
                <a:lnTo>
                  <a:pt x="1174245" y="142210"/>
                </a:lnTo>
                <a:lnTo>
                  <a:pt x="1167262" y="137131"/>
                </a:lnTo>
                <a:lnTo>
                  <a:pt x="1159961" y="132370"/>
                </a:lnTo>
                <a:lnTo>
                  <a:pt x="1152977" y="127608"/>
                </a:lnTo>
                <a:lnTo>
                  <a:pt x="1145359" y="123164"/>
                </a:lnTo>
                <a:lnTo>
                  <a:pt x="1138058" y="119038"/>
                </a:lnTo>
                <a:lnTo>
                  <a:pt x="1122503" y="116816"/>
                </a:lnTo>
                <a:lnTo>
                  <a:pt x="1106632" y="114911"/>
                </a:lnTo>
                <a:lnTo>
                  <a:pt x="1090760" y="113641"/>
                </a:lnTo>
                <a:lnTo>
                  <a:pt x="1074888" y="112372"/>
                </a:lnTo>
                <a:close/>
                <a:moveTo>
                  <a:pt x="1001243" y="112372"/>
                </a:moveTo>
                <a:lnTo>
                  <a:pt x="985372" y="113641"/>
                </a:lnTo>
                <a:lnTo>
                  <a:pt x="969500" y="114911"/>
                </a:lnTo>
                <a:lnTo>
                  <a:pt x="953628" y="116816"/>
                </a:lnTo>
                <a:lnTo>
                  <a:pt x="938391" y="119038"/>
                </a:lnTo>
                <a:lnTo>
                  <a:pt x="930773" y="123164"/>
                </a:lnTo>
                <a:lnTo>
                  <a:pt x="923789" y="127608"/>
                </a:lnTo>
                <a:lnTo>
                  <a:pt x="916488" y="132370"/>
                </a:lnTo>
                <a:lnTo>
                  <a:pt x="909505" y="137131"/>
                </a:lnTo>
                <a:lnTo>
                  <a:pt x="902204" y="142210"/>
                </a:lnTo>
                <a:lnTo>
                  <a:pt x="895220" y="147924"/>
                </a:lnTo>
                <a:lnTo>
                  <a:pt x="888554" y="153321"/>
                </a:lnTo>
                <a:lnTo>
                  <a:pt x="881571" y="159352"/>
                </a:lnTo>
                <a:lnTo>
                  <a:pt x="874587" y="165383"/>
                </a:lnTo>
                <a:lnTo>
                  <a:pt x="867921" y="172049"/>
                </a:lnTo>
                <a:lnTo>
                  <a:pt x="861255" y="178715"/>
                </a:lnTo>
                <a:lnTo>
                  <a:pt x="854589" y="185699"/>
                </a:lnTo>
                <a:lnTo>
                  <a:pt x="841574" y="199983"/>
                </a:lnTo>
                <a:lnTo>
                  <a:pt x="829194" y="215538"/>
                </a:lnTo>
                <a:lnTo>
                  <a:pt x="817132" y="232362"/>
                </a:lnTo>
                <a:lnTo>
                  <a:pt x="805069" y="249503"/>
                </a:lnTo>
                <a:lnTo>
                  <a:pt x="793641" y="267597"/>
                </a:lnTo>
                <a:lnTo>
                  <a:pt x="782849" y="286326"/>
                </a:lnTo>
                <a:lnTo>
                  <a:pt x="772056" y="306324"/>
                </a:lnTo>
                <a:lnTo>
                  <a:pt x="762215" y="326640"/>
                </a:lnTo>
                <a:lnTo>
                  <a:pt x="752058" y="347908"/>
                </a:lnTo>
                <a:lnTo>
                  <a:pt x="742852" y="369811"/>
                </a:lnTo>
                <a:lnTo>
                  <a:pt x="1001243" y="369811"/>
                </a:lnTo>
                <a:lnTo>
                  <a:pt x="1001243" y="112372"/>
                </a:lnTo>
                <a:close/>
                <a:moveTo>
                  <a:pt x="1018702" y="0"/>
                </a:moveTo>
                <a:lnTo>
                  <a:pt x="1038066" y="0"/>
                </a:lnTo>
                <a:lnTo>
                  <a:pt x="1058064" y="0"/>
                </a:lnTo>
                <a:lnTo>
                  <a:pt x="1077745" y="635"/>
                </a:lnTo>
                <a:lnTo>
                  <a:pt x="1097109" y="2222"/>
                </a:lnTo>
                <a:lnTo>
                  <a:pt x="1116790" y="4127"/>
                </a:lnTo>
                <a:lnTo>
                  <a:pt x="1135836" y="6349"/>
                </a:lnTo>
                <a:lnTo>
                  <a:pt x="1154882" y="8888"/>
                </a:lnTo>
                <a:lnTo>
                  <a:pt x="1173928" y="11745"/>
                </a:lnTo>
                <a:lnTo>
                  <a:pt x="1192656" y="15554"/>
                </a:lnTo>
                <a:lnTo>
                  <a:pt x="1211067" y="19363"/>
                </a:lnTo>
                <a:lnTo>
                  <a:pt x="1229479" y="23807"/>
                </a:lnTo>
                <a:lnTo>
                  <a:pt x="1247890" y="29204"/>
                </a:lnTo>
                <a:lnTo>
                  <a:pt x="1265984" y="34283"/>
                </a:lnTo>
                <a:lnTo>
                  <a:pt x="1284077" y="39997"/>
                </a:lnTo>
                <a:lnTo>
                  <a:pt x="1301854" y="46345"/>
                </a:lnTo>
                <a:lnTo>
                  <a:pt x="1318995" y="53011"/>
                </a:lnTo>
                <a:lnTo>
                  <a:pt x="1336454" y="59995"/>
                </a:lnTo>
                <a:lnTo>
                  <a:pt x="1353278" y="67931"/>
                </a:lnTo>
                <a:lnTo>
                  <a:pt x="1370420" y="75549"/>
                </a:lnTo>
                <a:lnTo>
                  <a:pt x="1386926" y="84120"/>
                </a:lnTo>
                <a:lnTo>
                  <a:pt x="1403433" y="92373"/>
                </a:lnTo>
                <a:lnTo>
                  <a:pt x="1419622" y="101579"/>
                </a:lnTo>
                <a:lnTo>
                  <a:pt x="1435494" y="110784"/>
                </a:lnTo>
                <a:lnTo>
                  <a:pt x="1451365" y="120942"/>
                </a:lnTo>
                <a:lnTo>
                  <a:pt x="1466602" y="131100"/>
                </a:lnTo>
                <a:lnTo>
                  <a:pt x="1482156" y="141576"/>
                </a:lnTo>
                <a:lnTo>
                  <a:pt x="1496758" y="152686"/>
                </a:lnTo>
                <a:lnTo>
                  <a:pt x="1511360" y="163796"/>
                </a:lnTo>
                <a:lnTo>
                  <a:pt x="1525962" y="175224"/>
                </a:lnTo>
                <a:lnTo>
                  <a:pt x="1539929" y="187286"/>
                </a:lnTo>
                <a:lnTo>
                  <a:pt x="1553579" y="199349"/>
                </a:lnTo>
                <a:lnTo>
                  <a:pt x="1567229" y="212046"/>
                </a:lnTo>
                <a:lnTo>
                  <a:pt x="1579926" y="224743"/>
                </a:lnTo>
                <a:lnTo>
                  <a:pt x="1592941" y="237758"/>
                </a:lnTo>
                <a:lnTo>
                  <a:pt x="1605638" y="251408"/>
                </a:lnTo>
                <a:lnTo>
                  <a:pt x="1617701" y="265057"/>
                </a:lnTo>
                <a:lnTo>
                  <a:pt x="1629763" y="279025"/>
                </a:lnTo>
                <a:lnTo>
                  <a:pt x="1641191" y="293309"/>
                </a:lnTo>
                <a:lnTo>
                  <a:pt x="1652618" y="308229"/>
                </a:lnTo>
                <a:lnTo>
                  <a:pt x="1663411" y="323148"/>
                </a:lnTo>
                <a:lnTo>
                  <a:pt x="1674204" y="338385"/>
                </a:lnTo>
                <a:lnTo>
                  <a:pt x="1684044" y="353939"/>
                </a:lnTo>
                <a:lnTo>
                  <a:pt x="1693885" y="369493"/>
                </a:lnTo>
                <a:lnTo>
                  <a:pt x="1703091" y="385365"/>
                </a:lnTo>
                <a:lnTo>
                  <a:pt x="1712296" y="401554"/>
                </a:lnTo>
                <a:lnTo>
                  <a:pt x="1720867" y="418061"/>
                </a:lnTo>
                <a:lnTo>
                  <a:pt x="1729438" y="434567"/>
                </a:lnTo>
                <a:lnTo>
                  <a:pt x="1737056" y="451709"/>
                </a:lnTo>
                <a:lnTo>
                  <a:pt x="1744992" y="468533"/>
                </a:lnTo>
                <a:lnTo>
                  <a:pt x="1751976" y="485992"/>
                </a:lnTo>
                <a:lnTo>
                  <a:pt x="1758324" y="503133"/>
                </a:lnTo>
                <a:lnTo>
                  <a:pt x="1764673" y="520910"/>
                </a:lnTo>
                <a:lnTo>
                  <a:pt x="1770704" y="539003"/>
                </a:lnTo>
                <a:lnTo>
                  <a:pt x="1775783" y="557097"/>
                </a:lnTo>
                <a:lnTo>
                  <a:pt x="1780862" y="575508"/>
                </a:lnTo>
                <a:lnTo>
                  <a:pt x="1785306" y="593919"/>
                </a:lnTo>
                <a:lnTo>
                  <a:pt x="1789433" y="612331"/>
                </a:lnTo>
                <a:lnTo>
                  <a:pt x="1793242" y="631059"/>
                </a:lnTo>
                <a:lnTo>
                  <a:pt x="1796099" y="650423"/>
                </a:lnTo>
                <a:lnTo>
                  <a:pt x="1798956" y="669151"/>
                </a:lnTo>
                <a:lnTo>
                  <a:pt x="1801178" y="688515"/>
                </a:lnTo>
                <a:lnTo>
                  <a:pt x="1802765" y="707878"/>
                </a:lnTo>
                <a:lnTo>
                  <a:pt x="1804035" y="727242"/>
                </a:lnTo>
                <a:lnTo>
                  <a:pt x="1804987" y="746923"/>
                </a:lnTo>
                <a:lnTo>
                  <a:pt x="1804987" y="766921"/>
                </a:lnTo>
                <a:lnTo>
                  <a:pt x="1804987" y="786285"/>
                </a:lnTo>
                <a:lnTo>
                  <a:pt x="1804035" y="806283"/>
                </a:lnTo>
                <a:lnTo>
                  <a:pt x="1802765" y="825646"/>
                </a:lnTo>
                <a:lnTo>
                  <a:pt x="1801178" y="845010"/>
                </a:lnTo>
                <a:lnTo>
                  <a:pt x="1798956" y="864056"/>
                </a:lnTo>
                <a:lnTo>
                  <a:pt x="1796099" y="883419"/>
                </a:lnTo>
                <a:lnTo>
                  <a:pt x="1793242" y="902465"/>
                </a:lnTo>
                <a:lnTo>
                  <a:pt x="1789433" y="921194"/>
                </a:lnTo>
                <a:lnTo>
                  <a:pt x="1785306" y="939605"/>
                </a:lnTo>
                <a:lnTo>
                  <a:pt x="1780862" y="958016"/>
                </a:lnTo>
                <a:lnTo>
                  <a:pt x="1775783" y="976428"/>
                </a:lnTo>
                <a:lnTo>
                  <a:pt x="1770704" y="994521"/>
                </a:lnTo>
                <a:lnTo>
                  <a:pt x="1764673" y="1012298"/>
                </a:lnTo>
                <a:lnTo>
                  <a:pt x="1758324" y="1030074"/>
                </a:lnTo>
                <a:lnTo>
                  <a:pt x="1751976" y="1047851"/>
                </a:lnTo>
                <a:lnTo>
                  <a:pt x="1744992" y="1064992"/>
                </a:lnTo>
                <a:lnTo>
                  <a:pt x="1737056" y="1082134"/>
                </a:lnTo>
                <a:lnTo>
                  <a:pt x="1729438" y="1098958"/>
                </a:lnTo>
                <a:lnTo>
                  <a:pt x="1720867" y="1115464"/>
                </a:lnTo>
                <a:lnTo>
                  <a:pt x="1712296" y="1132288"/>
                </a:lnTo>
                <a:lnTo>
                  <a:pt x="1703091" y="1147843"/>
                </a:lnTo>
                <a:lnTo>
                  <a:pt x="1693885" y="1164349"/>
                </a:lnTo>
                <a:lnTo>
                  <a:pt x="1684044" y="1179586"/>
                </a:lnTo>
                <a:lnTo>
                  <a:pt x="1674204" y="1195140"/>
                </a:lnTo>
                <a:lnTo>
                  <a:pt x="1663411" y="1210377"/>
                </a:lnTo>
                <a:lnTo>
                  <a:pt x="1652618" y="1225297"/>
                </a:lnTo>
                <a:lnTo>
                  <a:pt x="1641191" y="1239898"/>
                </a:lnTo>
                <a:lnTo>
                  <a:pt x="1629763" y="1254183"/>
                </a:lnTo>
                <a:lnTo>
                  <a:pt x="1617701" y="1268150"/>
                </a:lnTo>
                <a:lnTo>
                  <a:pt x="1605638" y="1282117"/>
                </a:lnTo>
                <a:lnTo>
                  <a:pt x="1592941" y="1295449"/>
                </a:lnTo>
                <a:lnTo>
                  <a:pt x="1579926" y="1308782"/>
                </a:lnTo>
                <a:lnTo>
                  <a:pt x="1567229" y="1321797"/>
                </a:lnTo>
                <a:lnTo>
                  <a:pt x="1553579" y="1334176"/>
                </a:lnTo>
                <a:lnTo>
                  <a:pt x="1539929" y="1346239"/>
                </a:lnTo>
                <a:lnTo>
                  <a:pt x="1525962" y="1357984"/>
                </a:lnTo>
                <a:lnTo>
                  <a:pt x="1511360" y="1370047"/>
                </a:lnTo>
                <a:lnTo>
                  <a:pt x="1496758" y="1381157"/>
                </a:lnTo>
                <a:lnTo>
                  <a:pt x="1482156" y="1391949"/>
                </a:lnTo>
                <a:lnTo>
                  <a:pt x="1466602" y="1402425"/>
                </a:lnTo>
                <a:lnTo>
                  <a:pt x="1451365" y="1412583"/>
                </a:lnTo>
                <a:lnTo>
                  <a:pt x="1435494" y="1422423"/>
                </a:lnTo>
                <a:lnTo>
                  <a:pt x="1419622" y="1431946"/>
                </a:lnTo>
                <a:lnTo>
                  <a:pt x="1403433" y="1441152"/>
                </a:lnTo>
                <a:lnTo>
                  <a:pt x="1386926" y="1449723"/>
                </a:lnTo>
                <a:lnTo>
                  <a:pt x="1370420" y="1457976"/>
                </a:lnTo>
                <a:lnTo>
                  <a:pt x="1353278" y="1465912"/>
                </a:lnTo>
                <a:lnTo>
                  <a:pt x="1336454" y="1473213"/>
                </a:lnTo>
                <a:lnTo>
                  <a:pt x="1318995" y="1480196"/>
                </a:lnTo>
                <a:lnTo>
                  <a:pt x="1301854" y="1487180"/>
                </a:lnTo>
                <a:lnTo>
                  <a:pt x="1284077" y="1493528"/>
                </a:lnTo>
                <a:lnTo>
                  <a:pt x="1265984" y="1498925"/>
                </a:lnTo>
                <a:lnTo>
                  <a:pt x="1247890" y="1504639"/>
                </a:lnTo>
                <a:lnTo>
                  <a:pt x="1229479" y="1509400"/>
                </a:lnTo>
                <a:lnTo>
                  <a:pt x="1211067" y="1514162"/>
                </a:lnTo>
                <a:lnTo>
                  <a:pt x="1192656" y="1518288"/>
                </a:lnTo>
                <a:lnTo>
                  <a:pt x="1173928" y="1521463"/>
                </a:lnTo>
                <a:lnTo>
                  <a:pt x="1154882" y="1524637"/>
                </a:lnTo>
                <a:lnTo>
                  <a:pt x="1135836" y="1527494"/>
                </a:lnTo>
                <a:lnTo>
                  <a:pt x="1116790" y="1529716"/>
                </a:lnTo>
                <a:lnTo>
                  <a:pt x="1097109" y="1531303"/>
                </a:lnTo>
                <a:lnTo>
                  <a:pt x="1077745" y="1532573"/>
                </a:lnTo>
                <a:lnTo>
                  <a:pt x="1058064" y="1533208"/>
                </a:lnTo>
                <a:lnTo>
                  <a:pt x="1038066" y="1533525"/>
                </a:lnTo>
                <a:lnTo>
                  <a:pt x="1018702" y="1533208"/>
                </a:lnTo>
                <a:lnTo>
                  <a:pt x="998704" y="1532573"/>
                </a:lnTo>
                <a:lnTo>
                  <a:pt x="979340" y="1531303"/>
                </a:lnTo>
                <a:lnTo>
                  <a:pt x="959977" y="1529716"/>
                </a:lnTo>
                <a:lnTo>
                  <a:pt x="940931" y="1527494"/>
                </a:lnTo>
                <a:lnTo>
                  <a:pt x="921567" y="1524637"/>
                </a:lnTo>
                <a:lnTo>
                  <a:pt x="902839" y="1521463"/>
                </a:lnTo>
                <a:lnTo>
                  <a:pt x="884110" y="1518288"/>
                </a:lnTo>
                <a:lnTo>
                  <a:pt x="865382" y="1514162"/>
                </a:lnTo>
                <a:lnTo>
                  <a:pt x="846970" y="1509400"/>
                </a:lnTo>
                <a:lnTo>
                  <a:pt x="828559" y="1504639"/>
                </a:lnTo>
                <a:lnTo>
                  <a:pt x="810465" y="1498925"/>
                </a:lnTo>
                <a:lnTo>
                  <a:pt x="792689" y="1493528"/>
                </a:lnTo>
                <a:lnTo>
                  <a:pt x="774913" y="1487180"/>
                </a:lnTo>
                <a:lnTo>
                  <a:pt x="757136" y="1480196"/>
                </a:lnTo>
                <a:lnTo>
                  <a:pt x="739995" y="1473213"/>
                </a:lnTo>
                <a:lnTo>
                  <a:pt x="722854" y="1465912"/>
                </a:lnTo>
                <a:lnTo>
                  <a:pt x="706030" y="1457976"/>
                </a:lnTo>
                <a:lnTo>
                  <a:pt x="689523" y="1449723"/>
                </a:lnTo>
                <a:lnTo>
                  <a:pt x="673334" y="1441152"/>
                </a:lnTo>
                <a:lnTo>
                  <a:pt x="657145" y="1431946"/>
                </a:lnTo>
                <a:lnTo>
                  <a:pt x="640956" y="1422423"/>
                </a:lnTo>
                <a:lnTo>
                  <a:pt x="625401" y="1412583"/>
                </a:lnTo>
                <a:lnTo>
                  <a:pt x="609847" y="1402425"/>
                </a:lnTo>
                <a:lnTo>
                  <a:pt x="594610" y="1391949"/>
                </a:lnTo>
                <a:lnTo>
                  <a:pt x="579691" y="1381157"/>
                </a:lnTo>
                <a:lnTo>
                  <a:pt x="565089" y="1370047"/>
                </a:lnTo>
                <a:lnTo>
                  <a:pt x="550804" y="1357984"/>
                </a:lnTo>
                <a:lnTo>
                  <a:pt x="536837" y="1346239"/>
                </a:lnTo>
                <a:lnTo>
                  <a:pt x="522870" y="1334176"/>
                </a:lnTo>
                <a:lnTo>
                  <a:pt x="509538" y="1321797"/>
                </a:lnTo>
                <a:lnTo>
                  <a:pt x="496205" y="1308782"/>
                </a:lnTo>
                <a:lnTo>
                  <a:pt x="483508" y="1295449"/>
                </a:lnTo>
                <a:lnTo>
                  <a:pt x="470811" y="1282117"/>
                </a:lnTo>
                <a:lnTo>
                  <a:pt x="458748" y="1268150"/>
                </a:lnTo>
                <a:lnTo>
                  <a:pt x="447003" y="1254183"/>
                </a:lnTo>
                <a:lnTo>
                  <a:pt x="435258" y="1239898"/>
                </a:lnTo>
                <a:lnTo>
                  <a:pt x="424148" y="1225297"/>
                </a:lnTo>
                <a:lnTo>
                  <a:pt x="413038" y="1210377"/>
                </a:lnTo>
                <a:lnTo>
                  <a:pt x="402562" y="1195140"/>
                </a:lnTo>
                <a:lnTo>
                  <a:pt x="392404" y="1179586"/>
                </a:lnTo>
                <a:lnTo>
                  <a:pt x="382881" y="1164349"/>
                </a:lnTo>
                <a:lnTo>
                  <a:pt x="373041" y="1147843"/>
                </a:lnTo>
                <a:lnTo>
                  <a:pt x="364470" y="1132288"/>
                </a:lnTo>
                <a:lnTo>
                  <a:pt x="355582" y="1115464"/>
                </a:lnTo>
                <a:lnTo>
                  <a:pt x="347329" y="1098958"/>
                </a:lnTo>
                <a:lnTo>
                  <a:pt x="339393" y="1082134"/>
                </a:lnTo>
                <a:lnTo>
                  <a:pt x="331775" y="1064992"/>
                </a:lnTo>
                <a:lnTo>
                  <a:pt x="324791" y="1047851"/>
                </a:lnTo>
                <a:lnTo>
                  <a:pt x="318125" y="1030074"/>
                </a:lnTo>
                <a:lnTo>
                  <a:pt x="312094" y="1012298"/>
                </a:lnTo>
                <a:lnTo>
                  <a:pt x="306062" y="994521"/>
                </a:lnTo>
                <a:lnTo>
                  <a:pt x="300666" y="976428"/>
                </a:lnTo>
                <a:lnTo>
                  <a:pt x="295904" y="958016"/>
                </a:lnTo>
                <a:lnTo>
                  <a:pt x="290825" y="939605"/>
                </a:lnTo>
                <a:lnTo>
                  <a:pt x="287016" y="921194"/>
                </a:lnTo>
                <a:lnTo>
                  <a:pt x="283525" y="902465"/>
                </a:lnTo>
                <a:lnTo>
                  <a:pt x="280350" y="883419"/>
                </a:lnTo>
                <a:lnTo>
                  <a:pt x="277811" y="864056"/>
                </a:lnTo>
                <a:lnTo>
                  <a:pt x="275589" y="845010"/>
                </a:lnTo>
                <a:lnTo>
                  <a:pt x="273684" y="825646"/>
                </a:lnTo>
                <a:lnTo>
                  <a:pt x="272414" y="806283"/>
                </a:lnTo>
                <a:lnTo>
                  <a:pt x="271779" y="786285"/>
                </a:lnTo>
                <a:lnTo>
                  <a:pt x="271462" y="766921"/>
                </a:lnTo>
                <a:lnTo>
                  <a:pt x="271779" y="746923"/>
                </a:lnTo>
                <a:lnTo>
                  <a:pt x="272414" y="727242"/>
                </a:lnTo>
                <a:lnTo>
                  <a:pt x="273684" y="707878"/>
                </a:lnTo>
                <a:lnTo>
                  <a:pt x="275589" y="688515"/>
                </a:lnTo>
                <a:lnTo>
                  <a:pt x="277811" y="669151"/>
                </a:lnTo>
                <a:lnTo>
                  <a:pt x="280350" y="650423"/>
                </a:lnTo>
                <a:lnTo>
                  <a:pt x="283525" y="631059"/>
                </a:lnTo>
                <a:lnTo>
                  <a:pt x="287016" y="612331"/>
                </a:lnTo>
                <a:lnTo>
                  <a:pt x="290825" y="593919"/>
                </a:lnTo>
                <a:lnTo>
                  <a:pt x="295904" y="575508"/>
                </a:lnTo>
                <a:lnTo>
                  <a:pt x="300666" y="557097"/>
                </a:lnTo>
                <a:lnTo>
                  <a:pt x="306062" y="539003"/>
                </a:lnTo>
                <a:lnTo>
                  <a:pt x="312094" y="520910"/>
                </a:lnTo>
                <a:lnTo>
                  <a:pt x="318125" y="503133"/>
                </a:lnTo>
                <a:lnTo>
                  <a:pt x="324791" y="485992"/>
                </a:lnTo>
                <a:lnTo>
                  <a:pt x="331775" y="468533"/>
                </a:lnTo>
                <a:lnTo>
                  <a:pt x="339393" y="451709"/>
                </a:lnTo>
                <a:lnTo>
                  <a:pt x="347329" y="434567"/>
                </a:lnTo>
                <a:lnTo>
                  <a:pt x="355582" y="418061"/>
                </a:lnTo>
                <a:lnTo>
                  <a:pt x="364470" y="401554"/>
                </a:lnTo>
                <a:lnTo>
                  <a:pt x="373041" y="385365"/>
                </a:lnTo>
                <a:lnTo>
                  <a:pt x="382881" y="369493"/>
                </a:lnTo>
                <a:lnTo>
                  <a:pt x="392404" y="353939"/>
                </a:lnTo>
                <a:lnTo>
                  <a:pt x="402562" y="338385"/>
                </a:lnTo>
                <a:lnTo>
                  <a:pt x="413038" y="323148"/>
                </a:lnTo>
                <a:lnTo>
                  <a:pt x="424148" y="308229"/>
                </a:lnTo>
                <a:lnTo>
                  <a:pt x="435258" y="293309"/>
                </a:lnTo>
                <a:lnTo>
                  <a:pt x="447003" y="279025"/>
                </a:lnTo>
                <a:lnTo>
                  <a:pt x="458748" y="265057"/>
                </a:lnTo>
                <a:lnTo>
                  <a:pt x="470811" y="251408"/>
                </a:lnTo>
                <a:lnTo>
                  <a:pt x="483508" y="237758"/>
                </a:lnTo>
                <a:lnTo>
                  <a:pt x="496205" y="224743"/>
                </a:lnTo>
                <a:lnTo>
                  <a:pt x="509538" y="212046"/>
                </a:lnTo>
                <a:lnTo>
                  <a:pt x="522870" y="199349"/>
                </a:lnTo>
                <a:lnTo>
                  <a:pt x="536837" y="187286"/>
                </a:lnTo>
                <a:lnTo>
                  <a:pt x="550804" y="175224"/>
                </a:lnTo>
                <a:lnTo>
                  <a:pt x="565089" y="163796"/>
                </a:lnTo>
                <a:lnTo>
                  <a:pt x="579691" y="152686"/>
                </a:lnTo>
                <a:lnTo>
                  <a:pt x="594610" y="141576"/>
                </a:lnTo>
                <a:lnTo>
                  <a:pt x="609847" y="131100"/>
                </a:lnTo>
                <a:lnTo>
                  <a:pt x="625401" y="120942"/>
                </a:lnTo>
                <a:lnTo>
                  <a:pt x="640956" y="110784"/>
                </a:lnTo>
                <a:lnTo>
                  <a:pt x="657145" y="101579"/>
                </a:lnTo>
                <a:lnTo>
                  <a:pt x="673334" y="92373"/>
                </a:lnTo>
                <a:lnTo>
                  <a:pt x="689523" y="84120"/>
                </a:lnTo>
                <a:lnTo>
                  <a:pt x="706030" y="75549"/>
                </a:lnTo>
                <a:lnTo>
                  <a:pt x="722854" y="67931"/>
                </a:lnTo>
                <a:lnTo>
                  <a:pt x="739995" y="59995"/>
                </a:lnTo>
                <a:lnTo>
                  <a:pt x="757136" y="53011"/>
                </a:lnTo>
                <a:lnTo>
                  <a:pt x="774913" y="46345"/>
                </a:lnTo>
                <a:lnTo>
                  <a:pt x="792689" y="39997"/>
                </a:lnTo>
                <a:lnTo>
                  <a:pt x="810465" y="34283"/>
                </a:lnTo>
                <a:lnTo>
                  <a:pt x="828559" y="29204"/>
                </a:lnTo>
                <a:lnTo>
                  <a:pt x="846970" y="23807"/>
                </a:lnTo>
                <a:lnTo>
                  <a:pt x="865382" y="19363"/>
                </a:lnTo>
                <a:lnTo>
                  <a:pt x="884110" y="15554"/>
                </a:lnTo>
                <a:lnTo>
                  <a:pt x="902839" y="11745"/>
                </a:lnTo>
                <a:lnTo>
                  <a:pt x="921567" y="8888"/>
                </a:lnTo>
                <a:lnTo>
                  <a:pt x="940931" y="6349"/>
                </a:lnTo>
                <a:lnTo>
                  <a:pt x="959977" y="4127"/>
                </a:lnTo>
                <a:lnTo>
                  <a:pt x="979340" y="2222"/>
                </a:lnTo>
                <a:lnTo>
                  <a:pt x="998704" y="635"/>
                </a:lnTo>
                <a:lnTo>
                  <a:pt x="10187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1D04019-A65D-45B2-824F-B677CBAD363F}"/>
              </a:ext>
            </a:extLst>
          </p:cNvPr>
          <p:cNvSpPr/>
          <p:nvPr/>
        </p:nvSpPr>
        <p:spPr>
          <a:xfrm>
            <a:off x="4815840" y="3559277"/>
            <a:ext cx="2357120" cy="533400"/>
          </a:xfrm>
          <a:prstGeom prst="roundRect">
            <a:avLst>
              <a:gd name="adj" fmla="val 31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可穿戴设备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34B3CD-953E-4CE7-8E93-17B029F0D02D}"/>
              </a:ext>
            </a:extLst>
          </p:cNvPr>
          <p:cNvSpPr/>
          <p:nvPr/>
        </p:nvSpPr>
        <p:spPr>
          <a:xfrm>
            <a:off x="3271520" y="2372360"/>
            <a:ext cx="1056640" cy="985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输入设备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3E4DE9E-0336-4AC8-8C30-5E8A01D92BDD}"/>
              </a:ext>
            </a:extLst>
          </p:cNvPr>
          <p:cNvSpPr/>
          <p:nvPr/>
        </p:nvSpPr>
        <p:spPr>
          <a:xfrm>
            <a:off x="5994400" y="1596979"/>
            <a:ext cx="1056640" cy="985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接收信息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03B7136-027E-4CF0-9EC0-9A841C162B6F}"/>
              </a:ext>
            </a:extLst>
          </p:cNvPr>
          <p:cNvSpPr/>
          <p:nvPr/>
        </p:nvSpPr>
        <p:spPr>
          <a:xfrm>
            <a:off x="8188960" y="2609985"/>
            <a:ext cx="1056640" cy="985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服务用户</a:t>
            </a:r>
          </a:p>
        </p:txBody>
      </p:sp>
    </p:spTree>
    <p:extLst>
      <p:ext uri="{BB962C8B-B14F-4D97-AF65-F5344CB8AC3E}">
        <p14:creationId xmlns:p14="http://schemas.microsoft.com/office/powerpoint/2010/main" val="10224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24375 L 0.36485 0.01482 C 0.44115 0.07269 0.5556 0.10486 0.67605 0.10486 C 0.8125 0.10486 0.92214 0.07269 0.99844 0.01482 L 1.36524 -0.24375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20" y="17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2" grpId="1" animBg="1"/>
      <p:bldP spid="20" grpId="0" animBg="1"/>
      <p:bldP spid="20" grpId="1" animBg="1"/>
      <p:bldP spid="6" grpId="0" animBg="1"/>
      <p:bldP spid="7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>
            <a:extLst>
              <a:ext uri="{FF2B5EF4-FFF2-40B4-BE49-F238E27FC236}">
                <a16:creationId xmlns:a16="http://schemas.microsoft.com/office/drawing/2014/main" id="{CCC99615-4A56-48B9-9594-DCD06BA3C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2" y="1855805"/>
            <a:ext cx="3520019" cy="3276732"/>
          </a:xfrm>
          <a:prstGeom prst="rect">
            <a:avLst/>
          </a:prstGeom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3B5EB9A8-C484-4DE4-811F-EDBC3C3FF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6" b="6977"/>
          <a:stretch/>
        </p:blipFill>
        <p:spPr bwMode="auto">
          <a:xfrm>
            <a:off x="1219201" y="2000653"/>
            <a:ext cx="3261360" cy="20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9A300A2-0E60-423E-B146-CEB3CFD3A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4647" r="2697" b="2319"/>
          <a:stretch/>
        </p:blipFill>
        <p:spPr bwMode="auto">
          <a:xfrm>
            <a:off x="1203960" y="1976635"/>
            <a:ext cx="3276601" cy="2087366"/>
          </a:xfrm>
          <a:prstGeom prst="roundRect">
            <a:avLst>
              <a:gd name="adj" fmla="val 8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DAD30951-3EF9-4E38-855A-5A669F92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52" y="1992390"/>
            <a:ext cx="3249309" cy="208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0C37E3-3FDA-42CD-8FA8-686F601726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6" y="3410999"/>
            <a:ext cx="2804324" cy="1801081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6EEB0D6A-DBD7-4A22-80E2-01367B035781}"/>
              </a:ext>
            </a:extLst>
          </p:cNvPr>
          <p:cNvSpPr txBox="1"/>
          <p:nvPr/>
        </p:nvSpPr>
        <p:spPr>
          <a:xfrm>
            <a:off x="7787730" y="3156624"/>
            <a:ext cx="3413637" cy="70787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运动数据监测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90859108-5E3E-4B93-89E3-518D384401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3505411"/>
            <a:ext cx="2153920" cy="1503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14A732A-1680-44AD-A8D7-77808E228E03}"/>
              </a:ext>
            </a:extLst>
          </p:cNvPr>
          <p:cNvGrpSpPr/>
          <p:nvPr/>
        </p:nvGrpSpPr>
        <p:grpSpPr>
          <a:xfrm>
            <a:off x="4153212" y="-288825"/>
            <a:ext cx="4201795" cy="1065933"/>
            <a:chOff x="4153212" y="-288825"/>
            <a:chExt cx="4201795" cy="1065933"/>
          </a:xfrm>
          <a:noFill/>
        </p:grpSpPr>
        <p:sp>
          <p:nvSpPr>
            <p:cNvPr id="3" name="矩形: 剪去对角 2">
              <a:extLst>
                <a:ext uri="{FF2B5EF4-FFF2-40B4-BE49-F238E27FC236}">
                  <a16:creationId xmlns:a16="http://schemas.microsoft.com/office/drawing/2014/main" id="{9A0C5AE4-F73A-4A4F-9D67-A3E659A2A1BC}"/>
                </a:ext>
              </a:extLst>
            </p:cNvPr>
            <p:cNvSpPr/>
            <p:nvPr/>
          </p:nvSpPr>
          <p:spPr>
            <a:xfrm>
              <a:off x="4153212" y="-288825"/>
              <a:ext cx="4201795" cy="1065933"/>
            </a:xfrm>
            <a:prstGeom prst="snip2Diag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AF9FDBF-7AC0-4D07-B3C1-EBA159DDC5A3}"/>
                </a:ext>
              </a:extLst>
            </p:cNvPr>
            <p:cNvSpPr txBox="1"/>
            <p:nvPr/>
          </p:nvSpPr>
          <p:spPr>
            <a:xfrm>
              <a:off x="4460237" y="203125"/>
              <a:ext cx="3434079" cy="52322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</a:rPr>
                <a:t>智能穿戴设备的应用</a:t>
              </a: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799087C-6D94-42B5-A505-86CA431A03FA}"/>
              </a:ext>
            </a:extLst>
          </p:cNvPr>
          <p:cNvCxnSpPr/>
          <p:nvPr/>
        </p:nvCxnSpPr>
        <p:spPr>
          <a:xfrm>
            <a:off x="6959600" y="4311539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CBF8329-878C-47C2-9122-D5A0A2ECE54E}"/>
              </a:ext>
            </a:extLst>
          </p:cNvPr>
          <p:cNvCxnSpPr>
            <a:cxnSpLocks/>
          </p:cNvCxnSpPr>
          <p:nvPr/>
        </p:nvCxnSpPr>
        <p:spPr>
          <a:xfrm>
            <a:off x="8686800" y="4758579"/>
            <a:ext cx="3645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4" name="Picture 18">
            <a:extLst>
              <a:ext uri="{FF2B5EF4-FFF2-40B4-BE49-F238E27FC236}">
                <a16:creationId xmlns:a16="http://schemas.microsoft.com/office/drawing/2014/main" id="{7C4A6B7B-DB38-41E6-B9E2-1C1CEC42F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3480671"/>
            <a:ext cx="2153920" cy="152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DC00B334-6FE2-4C13-8C26-E774B72444CC}"/>
              </a:ext>
            </a:extLst>
          </p:cNvPr>
          <p:cNvSpPr txBox="1"/>
          <p:nvPr/>
        </p:nvSpPr>
        <p:spPr>
          <a:xfrm>
            <a:off x="8163938" y="3126733"/>
            <a:ext cx="3413637" cy="70787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心率监测</a:t>
            </a: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A6DE4E6B-F6FF-468A-970C-49661C216FF1}"/>
              </a:ext>
            </a:extLst>
          </p:cNvPr>
          <p:cNvSpPr txBox="1"/>
          <p:nvPr/>
        </p:nvSpPr>
        <p:spPr>
          <a:xfrm>
            <a:off x="8300843" y="3096842"/>
            <a:ext cx="3413637" cy="70787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查找手机</a:t>
            </a:r>
          </a:p>
        </p:txBody>
      </p:sp>
      <p:pic>
        <p:nvPicPr>
          <p:cNvPr id="4118" name="Picture 22">
            <a:extLst>
              <a:ext uri="{FF2B5EF4-FFF2-40B4-BE49-F238E27FC236}">
                <a16:creationId xmlns:a16="http://schemas.microsoft.com/office/drawing/2014/main" id="{86446669-9927-44A0-91C7-CA76577ABB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3495040"/>
            <a:ext cx="215392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21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7" grpId="0"/>
      <p:bldP spid="37" grpId="1"/>
      <p:bldP spid="39" grpId="0"/>
      <p:bldP spid="3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2" name="任意多边形: 形状 11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2091777" y="21752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其他输入设备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695166" y="1711809"/>
            <a:ext cx="2934234" cy="355600"/>
            <a:chOff x="6223000" y="2087562"/>
            <a:chExt cx="2934234" cy="355600"/>
          </a:xfrm>
        </p:grpSpPr>
        <p:sp>
          <p:nvSpPr>
            <p:cNvPr id="20" name="TextBox 11"/>
            <p:cNvSpPr txBox="1"/>
            <p:nvPr/>
          </p:nvSpPr>
          <p:spPr>
            <a:xfrm>
              <a:off x="6708199" y="2126862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麦克风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223000" y="2087562"/>
              <a:ext cx="355600" cy="35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773160" y="3403600"/>
            <a:ext cx="2942599" cy="361292"/>
            <a:chOff x="6223000" y="2081870"/>
            <a:chExt cx="2942599" cy="361292"/>
          </a:xfrm>
        </p:grpSpPr>
        <p:sp>
          <p:nvSpPr>
            <p:cNvPr id="28" name="TextBox 11"/>
            <p:cNvSpPr txBox="1"/>
            <p:nvPr/>
          </p:nvSpPr>
          <p:spPr>
            <a:xfrm>
              <a:off x="6716564" y="2081870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摄像头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6223000" y="2087562"/>
              <a:ext cx="355600" cy="35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072144" y="5484350"/>
            <a:ext cx="2934233" cy="355600"/>
            <a:chOff x="6223000" y="2087562"/>
            <a:chExt cx="2934233" cy="355600"/>
          </a:xfrm>
        </p:grpSpPr>
        <p:sp>
          <p:nvSpPr>
            <p:cNvPr id="33" name="TextBox 11"/>
            <p:cNvSpPr txBox="1"/>
            <p:nvPr/>
          </p:nvSpPr>
          <p:spPr>
            <a:xfrm>
              <a:off x="6708198" y="2117381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扫描仪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6223000" y="2087562"/>
              <a:ext cx="355600" cy="35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62B4DF1-8CE7-402A-8EE1-800DB4DC8A8C}"/>
              </a:ext>
            </a:extLst>
          </p:cNvPr>
          <p:cNvGrpSpPr/>
          <p:nvPr/>
        </p:nvGrpSpPr>
        <p:grpSpPr>
          <a:xfrm>
            <a:off x="1043568" y="1117075"/>
            <a:ext cx="2103432" cy="2022365"/>
            <a:chOff x="1043568" y="1117075"/>
            <a:chExt cx="2103432" cy="2022365"/>
          </a:xfrm>
        </p:grpSpPr>
        <p:sp>
          <p:nvSpPr>
            <p:cNvPr id="8" name="菱形 7"/>
            <p:cNvSpPr/>
            <p:nvPr/>
          </p:nvSpPr>
          <p:spPr>
            <a:xfrm>
              <a:off x="1043568" y="1117075"/>
              <a:ext cx="2103432" cy="2022365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0E5B2C1-4FAA-48E5-8FE9-8230FDC5E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093" y="1441420"/>
              <a:ext cx="1445368" cy="1445368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F067CE1-0FFC-4D0D-8B48-319F91139098}"/>
              </a:ext>
            </a:extLst>
          </p:cNvPr>
          <p:cNvGrpSpPr/>
          <p:nvPr/>
        </p:nvGrpSpPr>
        <p:grpSpPr>
          <a:xfrm rot="20642545">
            <a:off x="3412864" y="4408847"/>
            <a:ext cx="2019300" cy="2019300"/>
            <a:chOff x="1127700" y="4169865"/>
            <a:chExt cx="2019300" cy="2019300"/>
          </a:xfrm>
        </p:grpSpPr>
        <p:sp>
          <p:nvSpPr>
            <p:cNvPr id="10" name="菱形 9"/>
            <p:cNvSpPr/>
            <p:nvPr/>
          </p:nvSpPr>
          <p:spPr>
            <a:xfrm>
              <a:off x="1127700" y="4169865"/>
              <a:ext cx="2019300" cy="2019300"/>
            </a:xfrm>
            <a:prstGeom prst="diamond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C56D2C2-B013-482B-81D5-13660CD13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19" b="94272" l="1846" r="98462">
                          <a14:foregroundMark x1="56769" y1="8838" x2="56769" y2="8838"/>
                          <a14:foregroundMark x1="54615" y1="5565" x2="55538" y2="5237"/>
                          <a14:foregroundMark x1="62308" y1="2782" x2="62308" y2="2782"/>
                          <a14:foregroundMark x1="9231" y1="50409" x2="9231" y2="50409"/>
                          <a14:foregroundMark x1="8154" y1="56301" x2="8154" y2="56301"/>
                          <a14:foregroundMark x1="8462" y1="56137" x2="8462" y2="56137"/>
                          <a14:foregroundMark x1="7231" y1="50409" x2="7231" y2="52700"/>
                          <a14:foregroundMark x1="7231" y1="53682" x2="7077" y2="57447"/>
                          <a14:foregroundMark x1="7692" y1="57610" x2="10923" y2="60393"/>
                          <a14:foregroundMark x1="20154" y1="63830" x2="25077" y2="66776"/>
                          <a14:foregroundMark x1="28462" y1="64648" x2="36923" y2="68412"/>
                          <a14:foregroundMark x1="37538" y1="69067" x2="52000" y2="79542"/>
                          <a14:foregroundMark x1="49692" y1="83470" x2="56769" y2="89689"/>
                          <a14:foregroundMark x1="56000" y1="84943" x2="60769" y2="88216"/>
                          <a14:foregroundMark x1="58308" y1="83633" x2="60462" y2="84615"/>
                          <a14:foregroundMark x1="63077" y1="81669" x2="63231" y2="85761"/>
                          <a14:foregroundMark x1="69692" y1="78723" x2="69692" y2="82651"/>
                          <a14:foregroundMark x1="78154" y1="73977" x2="76308" y2="79214"/>
                          <a14:foregroundMark x1="82769" y1="73322" x2="81846" y2="75614"/>
                          <a14:foregroundMark x1="87538" y1="72995" x2="84923" y2="75941"/>
                          <a14:foregroundMark x1="89385" y1="65794" x2="91692" y2="70540"/>
                          <a14:foregroundMark x1="93692" y1="68576" x2="94769" y2="69394"/>
                          <a14:foregroundMark x1="98462" y1="68576" x2="98462" y2="68576"/>
                          <a14:foregroundMark x1="62000" y1="93781" x2="62000" y2="93781"/>
                          <a14:foregroundMark x1="66769" y1="94435" x2="66769" y2="94435"/>
                          <a14:foregroundMark x1="66769" y1="93617" x2="67538" y2="93781"/>
                          <a14:foregroundMark x1="6462" y1="63502" x2="6462" y2="63502"/>
                          <a14:foregroundMark x1="3846" y1="59738" x2="3846" y2="59738"/>
                          <a14:foregroundMark x1="3231" y1="57938" x2="3231" y2="57938"/>
                          <a14:foregroundMark x1="3231" y1="55646" x2="3231" y2="55646"/>
                          <a14:backgroundMark x1="2923" y1="62193" x2="5077" y2="63830"/>
                          <a14:backgroundMark x1="2769" y1="62848" x2="2769" y2="62848"/>
                          <a14:backgroundMark x1="1846" y1="60720" x2="1846" y2="63830"/>
                          <a14:backgroundMark x1="59538" y1="97872" x2="62154" y2="98200"/>
                          <a14:backgroundMark x1="57846" y1="97381" x2="59846" y2="986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093" y="4536120"/>
              <a:ext cx="1368925" cy="1286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212F521-B35A-4FB3-95FA-B6C5CDEF9A46}"/>
              </a:ext>
            </a:extLst>
          </p:cNvPr>
          <p:cNvGrpSpPr/>
          <p:nvPr/>
        </p:nvGrpSpPr>
        <p:grpSpPr>
          <a:xfrm>
            <a:off x="6096000" y="2152650"/>
            <a:ext cx="2552700" cy="2552700"/>
            <a:chOff x="3020317" y="2192770"/>
            <a:chExt cx="2552700" cy="2552700"/>
          </a:xfrm>
        </p:grpSpPr>
        <p:sp>
          <p:nvSpPr>
            <p:cNvPr id="9" name="菱形 8"/>
            <p:cNvSpPr/>
            <p:nvPr/>
          </p:nvSpPr>
          <p:spPr>
            <a:xfrm rot="1048548">
              <a:off x="3020317" y="2192770"/>
              <a:ext cx="2552700" cy="25527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5018B5C-09B7-4811-98F1-A91730AC4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5" b="97500" l="10000" r="90000">
                          <a14:foregroundMark x1="15125" y1="24500" x2="18750" y2="40875"/>
                          <a14:foregroundMark x1="15625" y1="25750" x2="22250" y2="17125"/>
                          <a14:foregroundMark x1="18875" y1="16125" x2="30125" y2="9125"/>
                          <a14:foregroundMark x1="30125" y1="9125" x2="38125" y2="7125"/>
                          <a14:foregroundMark x1="38125" y1="7125" x2="38125" y2="7125"/>
                          <a14:foregroundMark x1="16625" y1="19125" x2="19000" y2="16875"/>
                          <a14:foregroundMark x1="31750" y1="4250" x2="47125" y2="7000"/>
                          <a14:foregroundMark x1="33875" y1="875" x2="38625" y2="625"/>
                          <a14:foregroundMark x1="31439" y1="1036" x2="36250" y2="1625"/>
                          <a14:foregroundMark x1="40125" y1="79875" x2="37750" y2="92625"/>
                          <a14:foregroundMark x1="30000" y1="93500" x2="26500" y2="97500"/>
                          <a14:backgroundMark x1="25875" y1="1000" x2="29375" y2="1000"/>
                          <a14:backgroundMark x1="25750" y1="1875" x2="29375" y2="1125"/>
                          <a14:backgroundMark x1="29750" y1="750" x2="31875" y2="250"/>
                          <a14:backgroundMark x1="28625" y1="625" x2="28625" y2="625"/>
                          <a14:backgroundMark x1="47000" y1="125" x2="47000" y2="125"/>
                          <a14:backgroundMark x1="47500" y1="250" x2="45250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24655">
              <a:off x="3685774" y="2604275"/>
              <a:ext cx="1546626" cy="154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48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519D50-F0BD-477C-A350-00E87BD39699}"/>
              </a:ext>
            </a:extLst>
          </p:cNvPr>
          <p:cNvSpPr/>
          <p:nvPr/>
        </p:nvSpPr>
        <p:spPr>
          <a:xfrm>
            <a:off x="0" y="629920"/>
            <a:ext cx="402336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30B9F1-24E2-4C84-B535-1C0A0A840F43}"/>
              </a:ext>
            </a:extLst>
          </p:cNvPr>
          <p:cNvSpPr/>
          <p:nvPr/>
        </p:nvSpPr>
        <p:spPr>
          <a:xfrm>
            <a:off x="0" y="1554480"/>
            <a:ext cx="3789680" cy="9855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A66455-D81C-4673-81D5-53D865FF84C3}"/>
              </a:ext>
            </a:extLst>
          </p:cNvPr>
          <p:cNvSpPr/>
          <p:nvPr/>
        </p:nvSpPr>
        <p:spPr>
          <a:xfrm>
            <a:off x="9895840" y="4836160"/>
            <a:ext cx="229616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1C1B5C-4CFD-4425-8A8E-A9F243986CFB}"/>
              </a:ext>
            </a:extLst>
          </p:cNvPr>
          <p:cNvSpPr/>
          <p:nvPr/>
        </p:nvSpPr>
        <p:spPr>
          <a:xfrm>
            <a:off x="8717280" y="6146800"/>
            <a:ext cx="3474720" cy="233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A319C9-39CE-409C-974D-CFDCA75DCC7E}"/>
              </a:ext>
            </a:extLst>
          </p:cNvPr>
          <p:cNvSpPr/>
          <p:nvPr/>
        </p:nvSpPr>
        <p:spPr>
          <a:xfrm>
            <a:off x="3701852" y="3079095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rgbClr val="00B0F0"/>
                  </a:solidFill>
                  <a:prstDash val="solid"/>
                </a:ln>
                <a:solidFill>
                  <a:schemeClr val="accent5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常见的输出设备</a:t>
            </a:r>
          </a:p>
        </p:txBody>
      </p:sp>
    </p:spTree>
    <p:extLst>
      <p:ext uri="{BB962C8B-B14F-4D97-AF65-F5344CB8AC3E}">
        <p14:creationId xmlns:p14="http://schemas.microsoft.com/office/powerpoint/2010/main" val="160183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5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091777" y="21752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输出设备的类型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8B647A-28BD-4560-9344-1079C3A3D01B}"/>
              </a:ext>
            </a:extLst>
          </p:cNvPr>
          <p:cNvGrpSpPr/>
          <p:nvPr/>
        </p:nvGrpSpPr>
        <p:grpSpPr>
          <a:xfrm>
            <a:off x="4854403" y="1615488"/>
            <a:ext cx="3870728" cy="1413688"/>
            <a:chOff x="4854403" y="1615488"/>
            <a:chExt cx="3870728" cy="1413688"/>
          </a:xfrm>
        </p:grpSpPr>
        <p:sp>
          <p:nvSpPr>
            <p:cNvPr id="7" name="Freeform: Shape 4"/>
            <p:cNvSpPr/>
            <p:nvPr/>
          </p:nvSpPr>
          <p:spPr>
            <a:xfrm rot="2760198">
              <a:off x="4766753" y="1703138"/>
              <a:ext cx="1413688" cy="1238387"/>
            </a:xfrm>
            <a:custGeom>
              <a:avLst/>
              <a:gdLst/>
              <a:ahLst/>
              <a:cxnLst/>
              <a:rect l="l" t="t" r="r" b="b"/>
              <a:pathLst>
                <a:path w="1902750" h="1666803">
                  <a:moveTo>
                    <a:pt x="0" y="0"/>
                  </a:moveTo>
                  <a:cubicBezTo>
                    <a:pt x="435283" y="-435283"/>
                    <a:pt x="1141015" y="-435283"/>
                    <a:pt x="1576298" y="0"/>
                  </a:cubicBezTo>
                  <a:cubicBezTo>
                    <a:pt x="2011020" y="434721"/>
                    <a:pt x="2011581" y="1139195"/>
                    <a:pt x="1577897" y="1574529"/>
                  </a:cubicBezTo>
                  <a:lnTo>
                    <a:pt x="1670171" y="1666803"/>
                  </a:lnTo>
                  <a:lnTo>
                    <a:pt x="1310131" y="1666803"/>
                  </a:lnTo>
                  <a:lnTo>
                    <a:pt x="1310131" y="1306763"/>
                  </a:lnTo>
                  <a:lnTo>
                    <a:pt x="1411850" y="1408482"/>
                  </a:lnTo>
                  <a:cubicBezTo>
                    <a:pt x="1753828" y="1064853"/>
                    <a:pt x="1753267" y="509063"/>
                    <a:pt x="1410251" y="166047"/>
                  </a:cubicBezTo>
                  <a:cubicBezTo>
                    <a:pt x="1066674" y="-177531"/>
                    <a:pt x="509625" y="-177531"/>
                    <a:pt x="166047" y="166047"/>
                  </a:cubicBezTo>
                  <a:cubicBezTo>
                    <a:pt x="-177530" y="509624"/>
                    <a:pt x="-177530" y="1066673"/>
                    <a:pt x="166047" y="1410251"/>
                  </a:cubicBezTo>
                  <a:lnTo>
                    <a:pt x="0" y="1576298"/>
                  </a:lnTo>
                  <a:cubicBezTo>
                    <a:pt x="-435283" y="1141015"/>
                    <a:pt x="-435283" y="43528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TextBox 11"/>
            <p:cNvSpPr txBox="1"/>
            <p:nvPr/>
          </p:nvSpPr>
          <p:spPr>
            <a:xfrm>
              <a:off x="6276096" y="1896085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声音输出设备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KSO_Shape">
              <a:extLst>
                <a:ext uri="{FF2B5EF4-FFF2-40B4-BE49-F238E27FC236}">
                  <a16:creationId xmlns:a16="http://schemas.microsoft.com/office/drawing/2014/main" id="{B2E1BE9A-A048-4332-A9B1-CB88A0E3A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054" y="1885504"/>
              <a:ext cx="752512" cy="569124"/>
            </a:xfrm>
            <a:custGeom>
              <a:avLst/>
              <a:gdLst>
                <a:gd name="T0" fmla="*/ 1238548 w 2898776"/>
                <a:gd name="T1" fmla="*/ 1627718 h 3041650"/>
                <a:gd name="T2" fmla="*/ 1081204 w 2898776"/>
                <a:gd name="T3" fmla="*/ 1818033 h 3041650"/>
                <a:gd name="T4" fmla="*/ 1178350 w 2898776"/>
                <a:gd name="T5" fmla="*/ 1691474 h 3041650"/>
                <a:gd name="T6" fmla="*/ 1100951 w 2898776"/>
                <a:gd name="T7" fmla="*/ 1255970 h 3041650"/>
                <a:gd name="T8" fmla="*/ 2772093 w 2898776"/>
                <a:gd name="T9" fmla="*/ 1018016 h 3041650"/>
                <a:gd name="T10" fmla="*/ 2810193 w 2898776"/>
                <a:gd name="T11" fmla="*/ 1950535 h 3041650"/>
                <a:gd name="T12" fmla="*/ 2741931 w 2898776"/>
                <a:gd name="T13" fmla="*/ 1566594 h 3041650"/>
                <a:gd name="T14" fmla="*/ 2411413 w 2898776"/>
                <a:gd name="T15" fmla="*/ 911225 h 3041650"/>
                <a:gd name="T16" fmla="*/ 2611438 w 2898776"/>
                <a:gd name="T17" fmla="*/ 1517966 h 3041650"/>
                <a:gd name="T18" fmla="*/ 2306956 w 2898776"/>
                <a:gd name="T19" fmla="*/ 2047473 h 3041650"/>
                <a:gd name="T20" fmla="*/ 2359026 w 2898776"/>
                <a:gd name="T21" fmla="*/ 1081265 h 3041650"/>
                <a:gd name="T22" fmla="*/ 2316473 w 2898776"/>
                <a:gd name="T23" fmla="*/ 1397508 h 3041650"/>
                <a:gd name="T24" fmla="*/ 1978674 w 2898776"/>
                <a:gd name="T25" fmla="*/ 2107861 h 3041650"/>
                <a:gd name="T26" fmla="*/ 2152499 w 2898776"/>
                <a:gd name="T27" fmla="*/ 1340616 h 3041650"/>
                <a:gd name="T28" fmla="*/ 561880 w 2898776"/>
                <a:gd name="T29" fmla="*/ 930689 h 3041650"/>
                <a:gd name="T30" fmla="*/ 409189 w 2898776"/>
                <a:gd name="T31" fmla="*/ 878614 h 3041650"/>
                <a:gd name="T32" fmla="*/ 132058 w 2898776"/>
                <a:gd name="T33" fmla="*/ 1236474 h 3041650"/>
                <a:gd name="T34" fmla="*/ 188563 w 2898776"/>
                <a:gd name="T35" fmla="*/ 1969023 h 3041650"/>
                <a:gd name="T36" fmla="*/ 399348 w 2898776"/>
                <a:gd name="T37" fmla="*/ 2111596 h 3041650"/>
                <a:gd name="T38" fmla="*/ 201579 w 2898776"/>
                <a:gd name="T39" fmla="*/ 1475259 h 3041650"/>
                <a:gd name="T40" fmla="*/ 631401 w 2898776"/>
                <a:gd name="T41" fmla="*/ 958950 h 3041650"/>
                <a:gd name="T42" fmla="*/ 1540658 w 2898776"/>
                <a:gd name="T43" fmla="*/ 608911 h 3041650"/>
                <a:gd name="T44" fmla="*/ 1669436 w 2898776"/>
                <a:gd name="T45" fmla="*/ 1901398 h 3041650"/>
                <a:gd name="T46" fmla="*/ 1381746 w 2898776"/>
                <a:gd name="T47" fmla="*/ 2615249 h 3041650"/>
                <a:gd name="T48" fmla="*/ 1103888 w 2898776"/>
                <a:gd name="T49" fmla="*/ 2213410 h 3041650"/>
                <a:gd name="T50" fmla="*/ 1173987 w 2898776"/>
                <a:gd name="T51" fmla="*/ 1843947 h 3041650"/>
                <a:gd name="T52" fmla="*/ 1208243 w 2898776"/>
                <a:gd name="T53" fmla="*/ 1243410 h 3041650"/>
                <a:gd name="T54" fmla="*/ 1062971 w 2898776"/>
                <a:gd name="T55" fmla="*/ 1042491 h 3041650"/>
                <a:gd name="T56" fmla="*/ 1348124 w 2898776"/>
                <a:gd name="T57" fmla="*/ 422910 h 3041650"/>
                <a:gd name="T58" fmla="*/ 1725694 w 2898776"/>
                <a:gd name="T59" fmla="*/ 773298 h 3041650"/>
                <a:gd name="T60" fmla="*/ 1718399 w 2898776"/>
                <a:gd name="T61" fmla="*/ 2299459 h 3041650"/>
                <a:gd name="T62" fmla="*/ 1411703 w 2898776"/>
                <a:gd name="T63" fmla="*/ 2795271 h 3041650"/>
                <a:gd name="T64" fmla="*/ 1272786 w 2898776"/>
                <a:gd name="T65" fmla="*/ 2636243 h 3041650"/>
                <a:gd name="T66" fmla="*/ 1585825 w 2898776"/>
                <a:gd name="T67" fmla="*/ 2442298 h 3041650"/>
                <a:gd name="T68" fmla="*/ 1688903 w 2898776"/>
                <a:gd name="T69" fmla="*/ 954863 h 3041650"/>
                <a:gd name="T70" fmla="*/ 1371106 w 2898776"/>
                <a:gd name="T71" fmla="*/ 376522 h 3041650"/>
                <a:gd name="T72" fmla="*/ 1347953 w 2898776"/>
                <a:gd name="T73" fmla="*/ 267647 h 3041650"/>
                <a:gd name="T74" fmla="*/ 1474494 w 2898776"/>
                <a:gd name="T75" fmla="*/ 193370 h 3041650"/>
                <a:gd name="T76" fmla="*/ 1123505 w 2898776"/>
                <a:gd name="T77" fmla="*/ 506460 h 3041650"/>
                <a:gd name="T78" fmla="*/ 1006085 w 2898776"/>
                <a:gd name="T79" fmla="*/ 2031581 h 3041650"/>
                <a:gd name="T80" fmla="*/ 1313598 w 2898776"/>
                <a:gd name="T81" fmla="*/ 2822879 h 3041650"/>
                <a:gd name="T82" fmla="*/ 1377068 w 2898776"/>
                <a:gd name="T83" fmla="*/ 2947353 h 3041650"/>
                <a:gd name="T84" fmla="*/ 1005768 w 2898776"/>
                <a:gd name="T85" fmla="*/ 2566628 h 3041650"/>
                <a:gd name="T86" fmla="*/ 891839 w 2898776"/>
                <a:gd name="T87" fmla="*/ 955454 h 3041650"/>
                <a:gd name="T88" fmla="*/ 1230769 w 2898776"/>
                <a:gd name="T89" fmla="*/ 115891 h 3041650"/>
                <a:gd name="T90" fmla="*/ 1055510 w 2898776"/>
                <a:gd name="T91" fmla="*/ 223226 h 3041650"/>
                <a:gd name="T92" fmla="*/ 792982 w 2898776"/>
                <a:gd name="T93" fmla="*/ 1501614 h 3041650"/>
                <a:gd name="T94" fmla="*/ 994560 w 2898776"/>
                <a:gd name="T95" fmla="*/ 2701255 h 3041650"/>
                <a:gd name="T96" fmla="*/ 1361528 w 2898776"/>
                <a:gd name="T97" fmla="*/ 3014025 h 3041650"/>
                <a:gd name="T98" fmla="*/ 1769447 w 2898776"/>
                <a:gd name="T99" fmla="*/ 2366892 h 3041650"/>
                <a:gd name="T100" fmla="*/ 1815794 w 2898776"/>
                <a:gd name="T101" fmla="*/ 907827 h 3041650"/>
                <a:gd name="T102" fmla="*/ 1470730 w 2898776"/>
                <a:gd name="T103" fmla="*/ 75573 h 3041650"/>
                <a:gd name="T104" fmla="*/ 1585963 w 2898776"/>
                <a:gd name="T105" fmla="*/ 160037 h 3041650"/>
                <a:gd name="T106" fmla="*/ 1878966 w 2898776"/>
                <a:gd name="T107" fmla="*/ 1276801 h 3041650"/>
                <a:gd name="T108" fmla="*/ 1766273 w 2898776"/>
                <a:gd name="T109" fmla="*/ 2478346 h 3041650"/>
                <a:gd name="T110" fmla="*/ 1351370 w 2898776"/>
                <a:gd name="T111" fmla="*/ 3039745 h 3041650"/>
                <a:gd name="T112" fmla="*/ 921230 w 2898776"/>
                <a:gd name="T113" fmla="*/ 2583132 h 3041650"/>
                <a:gd name="T114" fmla="*/ 391094 w 2898776"/>
                <a:gd name="T115" fmla="*/ 2181135 h 3041650"/>
                <a:gd name="T116" fmla="*/ 96504 w 2898776"/>
                <a:gd name="T117" fmla="*/ 1993473 h 3041650"/>
                <a:gd name="T118" fmla="*/ 25078 w 2898776"/>
                <a:gd name="T119" fmla="*/ 1256796 h 3041650"/>
                <a:gd name="T120" fmla="*/ 324430 w 2898776"/>
                <a:gd name="T121" fmla="*/ 867183 h 3041650"/>
                <a:gd name="T122" fmla="*/ 904088 w 2898776"/>
                <a:gd name="T123" fmla="*/ 506783 h 3041650"/>
                <a:gd name="T124" fmla="*/ 1264390 w 2898776"/>
                <a:gd name="T125" fmla="*/ 6986 h 304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8776" h="3041650">
                  <a:moveTo>
                    <a:pt x="1128662" y="1193800"/>
                  </a:moveTo>
                  <a:lnTo>
                    <a:pt x="1132484" y="1194117"/>
                  </a:lnTo>
                  <a:lnTo>
                    <a:pt x="1136306" y="1194435"/>
                  </a:lnTo>
                  <a:lnTo>
                    <a:pt x="1139810" y="1195386"/>
                  </a:lnTo>
                  <a:lnTo>
                    <a:pt x="1143313" y="1196338"/>
                  </a:lnTo>
                  <a:lnTo>
                    <a:pt x="1146499" y="1197607"/>
                  </a:lnTo>
                  <a:lnTo>
                    <a:pt x="1150002" y="1199510"/>
                  </a:lnTo>
                  <a:lnTo>
                    <a:pt x="1153187" y="1201413"/>
                  </a:lnTo>
                  <a:lnTo>
                    <a:pt x="1157009" y="1204585"/>
                  </a:lnTo>
                  <a:lnTo>
                    <a:pt x="1160832" y="1208074"/>
                  </a:lnTo>
                  <a:lnTo>
                    <a:pt x="1164654" y="1211563"/>
                  </a:lnTo>
                  <a:lnTo>
                    <a:pt x="1168157" y="1215369"/>
                  </a:lnTo>
                  <a:lnTo>
                    <a:pt x="1174846" y="1222982"/>
                  </a:lnTo>
                  <a:lnTo>
                    <a:pt x="1180898" y="1230912"/>
                  </a:lnTo>
                  <a:lnTo>
                    <a:pt x="1186312" y="1239476"/>
                  </a:lnTo>
                  <a:lnTo>
                    <a:pt x="1191727" y="1248357"/>
                  </a:lnTo>
                  <a:lnTo>
                    <a:pt x="1196505" y="1257239"/>
                  </a:lnTo>
                  <a:lnTo>
                    <a:pt x="1200645" y="1266754"/>
                  </a:lnTo>
                  <a:lnTo>
                    <a:pt x="1206060" y="1279759"/>
                  </a:lnTo>
                  <a:lnTo>
                    <a:pt x="1211156" y="1293081"/>
                  </a:lnTo>
                  <a:lnTo>
                    <a:pt x="1215615" y="1307038"/>
                  </a:lnTo>
                  <a:lnTo>
                    <a:pt x="1219756" y="1320360"/>
                  </a:lnTo>
                  <a:lnTo>
                    <a:pt x="1223578" y="1334316"/>
                  </a:lnTo>
                  <a:lnTo>
                    <a:pt x="1227082" y="1348273"/>
                  </a:lnTo>
                  <a:lnTo>
                    <a:pt x="1229948" y="1362546"/>
                  </a:lnTo>
                  <a:lnTo>
                    <a:pt x="1232497" y="1376185"/>
                  </a:lnTo>
                  <a:lnTo>
                    <a:pt x="1235045" y="1390459"/>
                  </a:lnTo>
                  <a:lnTo>
                    <a:pt x="1236956" y="1404733"/>
                  </a:lnTo>
                  <a:lnTo>
                    <a:pt x="1238867" y="1419006"/>
                  </a:lnTo>
                  <a:lnTo>
                    <a:pt x="1240459" y="1433280"/>
                  </a:lnTo>
                  <a:lnTo>
                    <a:pt x="1241415" y="1447553"/>
                  </a:lnTo>
                  <a:lnTo>
                    <a:pt x="1242689" y="1461827"/>
                  </a:lnTo>
                  <a:lnTo>
                    <a:pt x="1244281" y="1490374"/>
                  </a:lnTo>
                  <a:lnTo>
                    <a:pt x="1244600" y="1505600"/>
                  </a:lnTo>
                  <a:lnTo>
                    <a:pt x="1244600" y="1520825"/>
                  </a:lnTo>
                  <a:lnTo>
                    <a:pt x="1244600" y="1536367"/>
                  </a:lnTo>
                  <a:lnTo>
                    <a:pt x="1244281" y="1551275"/>
                  </a:lnTo>
                  <a:lnTo>
                    <a:pt x="1243644" y="1566500"/>
                  </a:lnTo>
                  <a:lnTo>
                    <a:pt x="1242689" y="1581725"/>
                  </a:lnTo>
                  <a:lnTo>
                    <a:pt x="1241415" y="1597268"/>
                  </a:lnTo>
                  <a:lnTo>
                    <a:pt x="1240141" y="1612493"/>
                  </a:lnTo>
                  <a:lnTo>
                    <a:pt x="1238548" y="1627718"/>
                  </a:lnTo>
                  <a:lnTo>
                    <a:pt x="1236319" y="1642309"/>
                  </a:lnTo>
                  <a:lnTo>
                    <a:pt x="1233771" y="1657534"/>
                  </a:lnTo>
                  <a:lnTo>
                    <a:pt x="1231223" y="1672442"/>
                  </a:lnTo>
                  <a:lnTo>
                    <a:pt x="1228037" y="1687667"/>
                  </a:lnTo>
                  <a:lnTo>
                    <a:pt x="1224534" y="1702575"/>
                  </a:lnTo>
                  <a:lnTo>
                    <a:pt x="1220393" y="1716849"/>
                  </a:lnTo>
                  <a:lnTo>
                    <a:pt x="1216253" y="1731757"/>
                  </a:lnTo>
                  <a:lnTo>
                    <a:pt x="1212112" y="1744762"/>
                  </a:lnTo>
                  <a:lnTo>
                    <a:pt x="1207334" y="1758084"/>
                  </a:lnTo>
                  <a:lnTo>
                    <a:pt x="1201920" y="1770772"/>
                  </a:lnTo>
                  <a:lnTo>
                    <a:pt x="1196505" y="1783459"/>
                  </a:lnTo>
                  <a:lnTo>
                    <a:pt x="1189816" y="1795513"/>
                  </a:lnTo>
                  <a:lnTo>
                    <a:pt x="1186312" y="1801222"/>
                  </a:lnTo>
                  <a:lnTo>
                    <a:pt x="1182809" y="1807249"/>
                  </a:lnTo>
                  <a:lnTo>
                    <a:pt x="1178987" y="1812958"/>
                  </a:lnTo>
                  <a:lnTo>
                    <a:pt x="1174846" y="1818668"/>
                  </a:lnTo>
                  <a:lnTo>
                    <a:pt x="1170068" y="1824060"/>
                  </a:lnTo>
                  <a:lnTo>
                    <a:pt x="1165609" y="1829452"/>
                  </a:lnTo>
                  <a:lnTo>
                    <a:pt x="1165291" y="1829769"/>
                  </a:lnTo>
                  <a:lnTo>
                    <a:pt x="1164654" y="1830086"/>
                  </a:lnTo>
                  <a:lnTo>
                    <a:pt x="1161469" y="1832941"/>
                  </a:lnTo>
                  <a:lnTo>
                    <a:pt x="1157965" y="1835796"/>
                  </a:lnTo>
                  <a:lnTo>
                    <a:pt x="1154143" y="1838333"/>
                  </a:lnTo>
                  <a:lnTo>
                    <a:pt x="1150321" y="1840554"/>
                  </a:lnTo>
                  <a:lnTo>
                    <a:pt x="1146180" y="1842457"/>
                  </a:lnTo>
                  <a:lnTo>
                    <a:pt x="1142039" y="1844043"/>
                  </a:lnTo>
                  <a:lnTo>
                    <a:pt x="1137899" y="1845312"/>
                  </a:lnTo>
                  <a:lnTo>
                    <a:pt x="1133440" y="1845946"/>
                  </a:lnTo>
                  <a:lnTo>
                    <a:pt x="1129299" y="1846263"/>
                  </a:lnTo>
                  <a:lnTo>
                    <a:pt x="1124840" y="1846263"/>
                  </a:lnTo>
                  <a:lnTo>
                    <a:pt x="1120381" y="1845946"/>
                  </a:lnTo>
                  <a:lnTo>
                    <a:pt x="1116240" y="1845312"/>
                  </a:lnTo>
                  <a:lnTo>
                    <a:pt x="1112099" y="1843726"/>
                  </a:lnTo>
                  <a:lnTo>
                    <a:pt x="1107959" y="1842140"/>
                  </a:lnTo>
                  <a:lnTo>
                    <a:pt x="1103818" y="1839919"/>
                  </a:lnTo>
                  <a:lnTo>
                    <a:pt x="1099996" y="1837382"/>
                  </a:lnTo>
                  <a:lnTo>
                    <a:pt x="1099996" y="1836747"/>
                  </a:lnTo>
                  <a:lnTo>
                    <a:pt x="1099677" y="1836430"/>
                  </a:lnTo>
                  <a:lnTo>
                    <a:pt x="1094263" y="1832307"/>
                  </a:lnTo>
                  <a:lnTo>
                    <a:pt x="1089485" y="1827866"/>
                  </a:lnTo>
                  <a:lnTo>
                    <a:pt x="1085344" y="1823108"/>
                  </a:lnTo>
                  <a:lnTo>
                    <a:pt x="1081204" y="1818033"/>
                  </a:lnTo>
                  <a:lnTo>
                    <a:pt x="1077063" y="1812641"/>
                  </a:lnTo>
                  <a:lnTo>
                    <a:pt x="1073560" y="1807249"/>
                  </a:lnTo>
                  <a:lnTo>
                    <a:pt x="1070056" y="1801856"/>
                  </a:lnTo>
                  <a:lnTo>
                    <a:pt x="1066552" y="1796147"/>
                  </a:lnTo>
                  <a:lnTo>
                    <a:pt x="1060501" y="1784411"/>
                  </a:lnTo>
                  <a:lnTo>
                    <a:pt x="1054767" y="1772358"/>
                  </a:lnTo>
                  <a:lnTo>
                    <a:pt x="1049671" y="1760304"/>
                  </a:lnTo>
                  <a:lnTo>
                    <a:pt x="1044575" y="1748251"/>
                  </a:lnTo>
                  <a:lnTo>
                    <a:pt x="1048716" y="1753643"/>
                  </a:lnTo>
                  <a:lnTo>
                    <a:pt x="1053175" y="1759353"/>
                  </a:lnTo>
                  <a:lnTo>
                    <a:pt x="1057634" y="1764428"/>
                  </a:lnTo>
                  <a:lnTo>
                    <a:pt x="1062412" y="1769186"/>
                  </a:lnTo>
                  <a:lnTo>
                    <a:pt x="1067826" y="1773944"/>
                  </a:lnTo>
                  <a:lnTo>
                    <a:pt x="1073560" y="1777433"/>
                  </a:lnTo>
                  <a:lnTo>
                    <a:pt x="1076426" y="1779019"/>
                  </a:lnTo>
                  <a:lnTo>
                    <a:pt x="1079611" y="1780605"/>
                  </a:lnTo>
                  <a:lnTo>
                    <a:pt x="1082796" y="1781873"/>
                  </a:lnTo>
                  <a:lnTo>
                    <a:pt x="1085981" y="1782825"/>
                  </a:lnTo>
                  <a:lnTo>
                    <a:pt x="1089485" y="1783776"/>
                  </a:lnTo>
                  <a:lnTo>
                    <a:pt x="1092670" y="1784411"/>
                  </a:lnTo>
                  <a:lnTo>
                    <a:pt x="1096174" y="1784411"/>
                  </a:lnTo>
                  <a:lnTo>
                    <a:pt x="1099359" y="1784728"/>
                  </a:lnTo>
                  <a:lnTo>
                    <a:pt x="1102544" y="1784411"/>
                  </a:lnTo>
                  <a:lnTo>
                    <a:pt x="1105729" y="1784094"/>
                  </a:lnTo>
                  <a:lnTo>
                    <a:pt x="1109233" y="1783459"/>
                  </a:lnTo>
                  <a:lnTo>
                    <a:pt x="1112418" y="1782508"/>
                  </a:lnTo>
                  <a:lnTo>
                    <a:pt x="1115603" y="1781239"/>
                  </a:lnTo>
                  <a:lnTo>
                    <a:pt x="1118470" y="1780287"/>
                  </a:lnTo>
                  <a:lnTo>
                    <a:pt x="1124521" y="1777115"/>
                  </a:lnTo>
                  <a:lnTo>
                    <a:pt x="1129617" y="1773309"/>
                  </a:lnTo>
                  <a:lnTo>
                    <a:pt x="1135032" y="1768868"/>
                  </a:lnTo>
                  <a:lnTo>
                    <a:pt x="1140447" y="1763476"/>
                  </a:lnTo>
                  <a:lnTo>
                    <a:pt x="1145543" y="1757450"/>
                  </a:lnTo>
                  <a:lnTo>
                    <a:pt x="1150002" y="1751423"/>
                  </a:lnTo>
                  <a:lnTo>
                    <a:pt x="1154461" y="1744762"/>
                  </a:lnTo>
                  <a:lnTo>
                    <a:pt x="1158920" y="1738418"/>
                  </a:lnTo>
                  <a:lnTo>
                    <a:pt x="1162424" y="1731440"/>
                  </a:lnTo>
                  <a:lnTo>
                    <a:pt x="1165609" y="1724144"/>
                  </a:lnTo>
                  <a:lnTo>
                    <a:pt x="1169113" y="1716849"/>
                  </a:lnTo>
                  <a:lnTo>
                    <a:pt x="1172616" y="1708602"/>
                  </a:lnTo>
                  <a:lnTo>
                    <a:pt x="1175802" y="1700038"/>
                  </a:lnTo>
                  <a:lnTo>
                    <a:pt x="1178350" y="1691474"/>
                  </a:lnTo>
                  <a:lnTo>
                    <a:pt x="1181216" y="1682275"/>
                  </a:lnTo>
                  <a:lnTo>
                    <a:pt x="1183764" y="1673711"/>
                  </a:lnTo>
                  <a:lnTo>
                    <a:pt x="1185994" y="1664830"/>
                  </a:lnTo>
                  <a:lnTo>
                    <a:pt x="1190135" y="1647067"/>
                  </a:lnTo>
                  <a:lnTo>
                    <a:pt x="1193320" y="1628987"/>
                  </a:lnTo>
                  <a:lnTo>
                    <a:pt x="1196186" y="1610907"/>
                  </a:lnTo>
                  <a:lnTo>
                    <a:pt x="1198734" y="1592827"/>
                  </a:lnTo>
                  <a:lnTo>
                    <a:pt x="1200327" y="1574430"/>
                  </a:lnTo>
                  <a:lnTo>
                    <a:pt x="1201601" y="1549055"/>
                  </a:lnTo>
                  <a:lnTo>
                    <a:pt x="1201920" y="1523362"/>
                  </a:lnTo>
                  <a:lnTo>
                    <a:pt x="1201920" y="1510675"/>
                  </a:lnTo>
                  <a:lnTo>
                    <a:pt x="1201920" y="1497670"/>
                  </a:lnTo>
                  <a:lnTo>
                    <a:pt x="1201282" y="1484982"/>
                  </a:lnTo>
                  <a:lnTo>
                    <a:pt x="1200645" y="1471977"/>
                  </a:lnTo>
                  <a:lnTo>
                    <a:pt x="1199690" y="1459290"/>
                  </a:lnTo>
                  <a:lnTo>
                    <a:pt x="1198734" y="1446919"/>
                  </a:lnTo>
                  <a:lnTo>
                    <a:pt x="1196823" y="1434231"/>
                  </a:lnTo>
                  <a:lnTo>
                    <a:pt x="1195231" y="1421544"/>
                  </a:lnTo>
                  <a:lnTo>
                    <a:pt x="1193001" y="1408539"/>
                  </a:lnTo>
                  <a:lnTo>
                    <a:pt x="1190772" y="1396168"/>
                  </a:lnTo>
                  <a:lnTo>
                    <a:pt x="1188224" y="1383798"/>
                  </a:lnTo>
                  <a:lnTo>
                    <a:pt x="1185038" y="1371428"/>
                  </a:lnTo>
                  <a:lnTo>
                    <a:pt x="1181853" y="1360326"/>
                  </a:lnTo>
                  <a:lnTo>
                    <a:pt x="1178350" y="1349858"/>
                  </a:lnTo>
                  <a:lnTo>
                    <a:pt x="1175165" y="1339391"/>
                  </a:lnTo>
                  <a:lnTo>
                    <a:pt x="1171024" y="1328607"/>
                  </a:lnTo>
                  <a:lnTo>
                    <a:pt x="1166883" y="1318774"/>
                  </a:lnTo>
                  <a:lnTo>
                    <a:pt x="1161787" y="1308306"/>
                  </a:lnTo>
                  <a:lnTo>
                    <a:pt x="1156372" y="1298791"/>
                  </a:lnTo>
                  <a:lnTo>
                    <a:pt x="1150321" y="1288958"/>
                  </a:lnTo>
                  <a:lnTo>
                    <a:pt x="1145543" y="1283248"/>
                  </a:lnTo>
                  <a:lnTo>
                    <a:pt x="1140765" y="1277222"/>
                  </a:lnTo>
                  <a:lnTo>
                    <a:pt x="1135351" y="1271829"/>
                  </a:lnTo>
                  <a:lnTo>
                    <a:pt x="1129299" y="1267071"/>
                  </a:lnTo>
                  <a:lnTo>
                    <a:pt x="1126114" y="1264851"/>
                  </a:lnTo>
                  <a:lnTo>
                    <a:pt x="1123247" y="1262948"/>
                  </a:lnTo>
                  <a:lnTo>
                    <a:pt x="1119744" y="1260728"/>
                  </a:lnTo>
                  <a:lnTo>
                    <a:pt x="1116240" y="1259459"/>
                  </a:lnTo>
                  <a:lnTo>
                    <a:pt x="1112736" y="1257873"/>
                  </a:lnTo>
                  <a:lnTo>
                    <a:pt x="1108914" y="1256921"/>
                  </a:lnTo>
                  <a:lnTo>
                    <a:pt x="1105092" y="1256287"/>
                  </a:lnTo>
                  <a:lnTo>
                    <a:pt x="1100951" y="1255970"/>
                  </a:lnTo>
                  <a:lnTo>
                    <a:pt x="1096492" y="1255970"/>
                  </a:lnTo>
                  <a:lnTo>
                    <a:pt x="1092352" y="1256287"/>
                  </a:lnTo>
                  <a:lnTo>
                    <a:pt x="1087893" y="1256921"/>
                  </a:lnTo>
                  <a:lnTo>
                    <a:pt x="1083752" y="1258507"/>
                  </a:lnTo>
                  <a:lnTo>
                    <a:pt x="1079930" y="1259776"/>
                  </a:lnTo>
                  <a:lnTo>
                    <a:pt x="1076108" y="1261679"/>
                  </a:lnTo>
                  <a:lnTo>
                    <a:pt x="1072285" y="1263900"/>
                  </a:lnTo>
                  <a:lnTo>
                    <a:pt x="1068463" y="1266437"/>
                  </a:lnTo>
                  <a:lnTo>
                    <a:pt x="1064960" y="1268975"/>
                  </a:lnTo>
                  <a:lnTo>
                    <a:pt x="1061456" y="1271829"/>
                  </a:lnTo>
                  <a:lnTo>
                    <a:pt x="1058271" y="1275001"/>
                  </a:lnTo>
                  <a:lnTo>
                    <a:pt x="1055404" y="1278490"/>
                  </a:lnTo>
                  <a:lnTo>
                    <a:pt x="1049671" y="1284834"/>
                  </a:lnTo>
                  <a:lnTo>
                    <a:pt x="1044575" y="1292130"/>
                  </a:lnTo>
                  <a:lnTo>
                    <a:pt x="1054767" y="1268340"/>
                  </a:lnTo>
                  <a:lnTo>
                    <a:pt x="1060182" y="1256604"/>
                  </a:lnTo>
                  <a:lnTo>
                    <a:pt x="1065915" y="1245185"/>
                  </a:lnTo>
                  <a:lnTo>
                    <a:pt x="1069419" y="1239476"/>
                  </a:lnTo>
                  <a:lnTo>
                    <a:pt x="1072604" y="1233766"/>
                  </a:lnTo>
                  <a:lnTo>
                    <a:pt x="1076426" y="1228691"/>
                  </a:lnTo>
                  <a:lnTo>
                    <a:pt x="1080248" y="1223616"/>
                  </a:lnTo>
                  <a:lnTo>
                    <a:pt x="1084070" y="1218858"/>
                  </a:lnTo>
                  <a:lnTo>
                    <a:pt x="1088530" y="1213783"/>
                  </a:lnTo>
                  <a:lnTo>
                    <a:pt x="1092989" y="1209343"/>
                  </a:lnTo>
                  <a:lnTo>
                    <a:pt x="1098085" y="1204902"/>
                  </a:lnTo>
                  <a:lnTo>
                    <a:pt x="1100951" y="1202999"/>
                  </a:lnTo>
                  <a:lnTo>
                    <a:pt x="1104137" y="1200778"/>
                  </a:lnTo>
                  <a:lnTo>
                    <a:pt x="1107322" y="1199193"/>
                  </a:lnTo>
                  <a:lnTo>
                    <a:pt x="1110507" y="1197289"/>
                  </a:lnTo>
                  <a:lnTo>
                    <a:pt x="1114010" y="1196338"/>
                  </a:lnTo>
                  <a:lnTo>
                    <a:pt x="1117514" y="1195386"/>
                  </a:lnTo>
                  <a:lnTo>
                    <a:pt x="1121336" y="1194435"/>
                  </a:lnTo>
                  <a:lnTo>
                    <a:pt x="1125158" y="1194117"/>
                  </a:lnTo>
                  <a:lnTo>
                    <a:pt x="1128662" y="1193800"/>
                  </a:lnTo>
                  <a:close/>
                  <a:moveTo>
                    <a:pt x="2538413" y="911225"/>
                  </a:moveTo>
                  <a:lnTo>
                    <a:pt x="2700973" y="911225"/>
                  </a:lnTo>
                  <a:lnTo>
                    <a:pt x="2717801" y="934426"/>
                  </a:lnTo>
                  <a:lnTo>
                    <a:pt x="2733993" y="957628"/>
                  </a:lnTo>
                  <a:lnTo>
                    <a:pt x="2749551" y="981783"/>
                  </a:lnTo>
                  <a:lnTo>
                    <a:pt x="2757171" y="993861"/>
                  </a:lnTo>
                  <a:lnTo>
                    <a:pt x="2764791" y="1005939"/>
                  </a:lnTo>
                  <a:lnTo>
                    <a:pt x="2772093" y="1018016"/>
                  </a:lnTo>
                  <a:lnTo>
                    <a:pt x="2779078" y="1030412"/>
                  </a:lnTo>
                  <a:lnTo>
                    <a:pt x="2786063" y="1043125"/>
                  </a:lnTo>
                  <a:lnTo>
                    <a:pt x="2792413" y="1055838"/>
                  </a:lnTo>
                  <a:lnTo>
                    <a:pt x="2799081" y="1068551"/>
                  </a:lnTo>
                  <a:lnTo>
                    <a:pt x="2805113" y="1081265"/>
                  </a:lnTo>
                  <a:lnTo>
                    <a:pt x="2811146" y="1094296"/>
                  </a:lnTo>
                  <a:lnTo>
                    <a:pt x="2816861" y="1107327"/>
                  </a:lnTo>
                  <a:lnTo>
                    <a:pt x="2826386" y="1128939"/>
                  </a:lnTo>
                  <a:lnTo>
                    <a:pt x="2834958" y="1150870"/>
                  </a:lnTo>
                  <a:lnTo>
                    <a:pt x="2842896" y="1172800"/>
                  </a:lnTo>
                  <a:lnTo>
                    <a:pt x="2850516" y="1195049"/>
                  </a:lnTo>
                  <a:lnTo>
                    <a:pt x="2857183" y="1217297"/>
                  </a:lnTo>
                  <a:lnTo>
                    <a:pt x="2863533" y="1239863"/>
                  </a:lnTo>
                  <a:lnTo>
                    <a:pt x="2869566" y="1262747"/>
                  </a:lnTo>
                  <a:lnTo>
                    <a:pt x="2874646" y="1285631"/>
                  </a:lnTo>
                  <a:lnTo>
                    <a:pt x="2879408" y="1308515"/>
                  </a:lnTo>
                  <a:lnTo>
                    <a:pt x="2883853" y="1331399"/>
                  </a:lnTo>
                  <a:lnTo>
                    <a:pt x="2887346" y="1354600"/>
                  </a:lnTo>
                  <a:lnTo>
                    <a:pt x="2890838" y="1378120"/>
                  </a:lnTo>
                  <a:lnTo>
                    <a:pt x="2893696" y="1401322"/>
                  </a:lnTo>
                  <a:lnTo>
                    <a:pt x="2895601" y="1424841"/>
                  </a:lnTo>
                  <a:lnTo>
                    <a:pt x="2897506" y="1448361"/>
                  </a:lnTo>
                  <a:lnTo>
                    <a:pt x="2898776" y="1471245"/>
                  </a:lnTo>
                  <a:lnTo>
                    <a:pt x="2898776" y="1575811"/>
                  </a:lnTo>
                  <a:lnTo>
                    <a:pt x="2897506" y="1603463"/>
                  </a:lnTo>
                  <a:lnTo>
                    <a:pt x="2894966" y="1631114"/>
                  </a:lnTo>
                  <a:lnTo>
                    <a:pt x="2892108" y="1658447"/>
                  </a:lnTo>
                  <a:lnTo>
                    <a:pt x="2888298" y="1685781"/>
                  </a:lnTo>
                  <a:lnTo>
                    <a:pt x="2883853" y="1713114"/>
                  </a:lnTo>
                  <a:lnTo>
                    <a:pt x="2878773" y="1740448"/>
                  </a:lnTo>
                  <a:lnTo>
                    <a:pt x="2872741" y="1767464"/>
                  </a:lnTo>
                  <a:lnTo>
                    <a:pt x="2866391" y="1794479"/>
                  </a:lnTo>
                  <a:lnTo>
                    <a:pt x="2859088" y="1820859"/>
                  </a:lnTo>
                  <a:lnTo>
                    <a:pt x="2850833" y="1847557"/>
                  </a:lnTo>
                  <a:lnTo>
                    <a:pt x="2846388" y="1860588"/>
                  </a:lnTo>
                  <a:lnTo>
                    <a:pt x="2841943" y="1873937"/>
                  </a:lnTo>
                  <a:lnTo>
                    <a:pt x="2836863" y="1886651"/>
                  </a:lnTo>
                  <a:lnTo>
                    <a:pt x="2831783" y="1899682"/>
                  </a:lnTo>
                  <a:lnTo>
                    <a:pt x="2826703" y="1912395"/>
                  </a:lnTo>
                  <a:lnTo>
                    <a:pt x="2821306" y="1925426"/>
                  </a:lnTo>
                  <a:lnTo>
                    <a:pt x="2815908" y="1937821"/>
                  </a:lnTo>
                  <a:lnTo>
                    <a:pt x="2810193" y="1950535"/>
                  </a:lnTo>
                  <a:lnTo>
                    <a:pt x="2803843" y="1962930"/>
                  </a:lnTo>
                  <a:lnTo>
                    <a:pt x="2797493" y="1975326"/>
                  </a:lnTo>
                  <a:lnTo>
                    <a:pt x="2791461" y="1987403"/>
                  </a:lnTo>
                  <a:lnTo>
                    <a:pt x="2784793" y="1999799"/>
                  </a:lnTo>
                  <a:lnTo>
                    <a:pt x="2775586" y="2016961"/>
                  </a:lnTo>
                  <a:lnTo>
                    <a:pt x="2765743" y="2033489"/>
                  </a:lnTo>
                  <a:lnTo>
                    <a:pt x="2755901" y="2049698"/>
                  </a:lnTo>
                  <a:lnTo>
                    <a:pt x="2745423" y="2065908"/>
                  </a:lnTo>
                  <a:lnTo>
                    <a:pt x="2734628" y="2081799"/>
                  </a:lnTo>
                  <a:lnTo>
                    <a:pt x="2723516" y="2097373"/>
                  </a:lnTo>
                  <a:lnTo>
                    <a:pt x="2712086" y="2112947"/>
                  </a:lnTo>
                  <a:lnTo>
                    <a:pt x="2700656" y="2128520"/>
                  </a:lnTo>
                  <a:lnTo>
                    <a:pt x="2540318" y="2128838"/>
                  </a:lnTo>
                  <a:lnTo>
                    <a:pt x="2555241" y="2107226"/>
                  </a:lnTo>
                  <a:lnTo>
                    <a:pt x="2570163" y="2085931"/>
                  </a:lnTo>
                  <a:lnTo>
                    <a:pt x="2585086" y="2063683"/>
                  </a:lnTo>
                  <a:lnTo>
                    <a:pt x="2599056" y="2042070"/>
                  </a:lnTo>
                  <a:lnTo>
                    <a:pt x="2612708" y="2019504"/>
                  </a:lnTo>
                  <a:lnTo>
                    <a:pt x="2625726" y="1996938"/>
                  </a:lnTo>
                  <a:lnTo>
                    <a:pt x="2632076" y="1985496"/>
                  </a:lnTo>
                  <a:lnTo>
                    <a:pt x="2638108" y="1973736"/>
                  </a:lnTo>
                  <a:lnTo>
                    <a:pt x="2644141" y="1961977"/>
                  </a:lnTo>
                  <a:lnTo>
                    <a:pt x="2649538" y="1950217"/>
                  </a:lnTo>
                  <a:lnTo>
                    <a:pt x="2659063" y="1930829"/>
                  </a:lnTo>
                  <a:lnTo>
                    <a:pt x="2667636" y="1911441"/>
                  </a:lnTo>
                  <a:lnTo>
                    <a:pt x="2675891" y="1891418"/>
                  </a:lnTo>
                  <a:lnTo>
                    <a:pt x="2683511" y="1871712"/>
                  </a:lnTo>
                  <a:lnTo>
                    <a:pt x="2690813" y="1851371"/>
                  </a:lnTo>
                  <a:lnTo>
                    <a:pt x="2697163" y="1831030"/>
                  </a:lnTo>
                  <a:lnTo>
                    <a:pt x="2703513" y="1810689"/>
                  </a:lnTo>
                  <a:lnTo>
                    <a:pt x="2709228" y="1790348"/>
                  </a:lnTo>
                  <a:lnTo>
                    <a:pt x="2714626" y="1769371"/>
                  </a:lnTo>
                  <a:lnTo>
                    <a:pt x="2719388" y="1748394"/>
                  </a:lnTo>
                  <a:lnTo>
                    <a:pt x="2723833" y="1727735"/>
                  </a:lnTo>
                  <a:lnTo>
                    <a:pt x="2727643" y="1706758"/>
                  </a:lnTo>
                  <a:lnTo>
                    <a:pt x="2731136" y="1685463"/>
                  </a:lnTo>
                  <a:lnTo>
                    <a:pt x="2733993" y="1664486"/>
                  </a:lnTo>
                  <a:lnTo>
                    <a:pt x="2736851" y="1643191"/>
                  </a:lnTo>
                  <a:lnTo>
                    <a:pt x="2739391" y="1621897"/>
                  </a:lnTo>
                  <a:lnTo>
                    <a:pt x="2739708" y="1608230"/>
                  </a:lnTo>
                  <a:lnTo>
                    <a:pt x="2740343" y="1594245"/>
                  </a:lnTo>
                  <a:lnTo>
                    <a:pt x="2741931" y="1566594"/>
                  </a:lnTo>
                  <a:lnTo>
                    <a:pt x="2742883" y="1558330"/>
                  </a:lnTo>
                  <a:lnTo>
                    <a:pt x="2743518" y="1550385"/>
                  </a:lnTo>
                  <a:lnTo>
                    <a:pt x="2743518" y="1542121"/>
                  </a:lnTo>
                  <a:lnTo>
                    <a:pt x="2743518" y="1534175"/>
                  </a:lnTo>
                  <a:lnTo>
                    <a:pt x="2743201" y="1517648"/>
                  </a:lnTo>
                  <a:lnTo>
                    <a:pt x="2743201" y="1509702"/>
                  </a:lnTo>
                  <a:lnTo>
                    <a:pt x="2743201" y="1501439"/>
                  </a:lnTo>
                  <a:lnTo>
                    <a:pt x="2741296" y="1465841"/>
                  </a:lnTo>
                  <a:lnTo>
                    <a:pt x="2739391" y="1430562"/>
                  </a:lnTo>
                  <a:lnTo>
                    <a:pt x="2737803" y="1412764"/>
                  </a:lnTo>
                  <a:lnTo>
                    <a:pt x="2736216" y="1394965"/>
                  </a:lnTo>
                  <a:lnTo>
                    <a:pt x="2733993" y="1377484"/>
                  </a:lnTo>
                  <a:lnTo>
                    <a:pt x="2731771" y="1359686"/>
                  </a:lnTo>
                  <a:lnTo>
                    <a:pt x="2728913" y="1342205"/>
                  </a:lnTo>
                  <a:lnTo>
                    <a:pt x="2726056" y="1324406"/>
                  </a:lnTo>
                  <a:lnTo>
                    <a:pt x="2722881" y="1306926"/>
                  </a:lnTo>
                  <a:lnTo>
                    <a:pt x="2719388" y="1289445"/>
                  </a:lnTo>
                  <a:lnTo>
                    <a:pt x="2715578" y="1271646"/>
                  </a:lnTo>
                  <a:lnTo>
                    <a:pt x="2711133" y="1254166"/>
                  </a:lnTo>
                  <a:lnTo>
                    <a:pt x="2706688" y="1236685"/>
                  </a:lnTo>
                  <a:lnTo>
                    <a:pt x="2701608" y="1219522"/>
                  </a:lnTo>
                  <a:lnTo>
                    <a:pt x="2696528" y="1202677"/>
                  </a:lnTo>
                  <a:lnTo>
                    <a:pt x="2691131" y="1185196"/>
                  </a:lnTo>
                  <a:lnTo>
                    <a:pt x="2684781" y="1168351"/>
                  </a:lnTo>
                  <a:lnTo>
                    <a:pt x="2678431" y="1151823"/>
                  </a:lnTo>
                  <a:lnTo>
                    <a:pt x="2672081" y="1134978"/>
                  </a:lnTo>
                  <a:lnTo>
                    <a:pt x="2665096" y="1118769"/>
                  </a:lnTo>
                  <a:lnTo>
                    <a:pt x="2657476" y="1101924"/>
                  </a:lnTo>
                  <a:lnTo>
                    <a:pt x="2649856" y="1085714"/>
                  </a:lnTo>
                  <a:lnTo>
                    <a:pt x="2644458" y="1074272"/>
                  </a:lnTo>
                  <a:lnTo>
                    <a:pt x="2638426" y="1062513"/>
                  </a:lnTo>
                  <a:lnTo>
                    <a:pt x="2632393" y="1051389"/>
                  </a:lnTo>
                  <a:lnTo>
                    <a:pt x="2626043" y="1039947"/>
                  </a:lnTo>
                  <a:lnTo>
                    <a:pt x="2619693" y="1028822"/>
                  </a:lnTo>
                  <a:lnTo>
                    <a:pt x="2612708" y="1017698"/>
                  </a:lnTo>
                  <a:lnTo>
                    <a:pt x="2598738" y="995768"/>
                  </a:lnTo>
                  <a:lnTo>
                    <a:pt x="2584768" y="974155"/>
                  </a:lnTo>
                  <a:lnTo>
                    <a:pt x="2569528" y="952861"/>
                  </a:lnTo>
                  <a:lnTo>
                    <a:pt x="2554288" y="932202"/>
                  </a:lnTo>
                  <a:lnTo>
                    <a:pt x="2538413" y="911225"/>
                  </a:lnTo>
                  <a:close/>
                  <a:moveTo>
                    <a:pt x="2249488" y="911225"/>
                  </a:moveTo>
                  <a:lnTo>
                    <a:pt x="2411413" y="911225"/>
                  </a:lnTo>
                  <a:lnTo>
                    <a:pt x="2420620" y="922985"/>
                  </a:lnTo>
                  <a:lnTo>
                    <a:pt x="2429510" y="934744"/>
                  </a:lnTo>
                  <a:lnTo>
                    <a:pt x="2438083" y="946822"/>
                  </a:lnTo>
                  <a:lnTo>
                    <a:pt x="2446338" y="958899"/>
                  </a:lnTo>
                  <a:lnTo>
                    <a:pt x="2454593" y="971613"/>
                  </a:lnTo>
                  <a:lnTo>
                    <a:pt x="2462530" y="984008"/>
                  </a:lnTo>
                  <a:lnTo>
                    <a:pt x="2470150" y="996404"/>
                  </a:lnTo>
                  <a:lnTo>
                    <a:pt x="2477770" y="1009117"/>
                  </a:lnTo>
                  <a:lnTo>
                    <a:pt x="2485390" y="1021830"/>
                  </a:lnTo>
                  <a:lnTo>
                    <a:pt x="2492693" y="1035179"/>
                  </a:lnTo>
                  <a:lnTo>
                    <a:pt x="2499360" y="1047892"/>
                  </a:lnTo>
                  <a:lnTo>
                    <a:pt x="2506028" y="1060923"/>
                  </a:lnTo>
                  <a:lnTo>
                    <a:pt x="2512696" y="1074272"/>
                  </a:lnTo>
                  <a:lnTo>
                    <a:pt x="2519046" y="1087621"/>
                  </a:lnTo>
                  <a:lnTo>
                    <a:pt x="2525396" y="1100970"/>
                  </a:lnTo>
                  <a:lnTo>
                    <a:pt x="2531110" y="1114955"/>
                  </a:lnTo>
                  <a:lnTo>
                    <a:pt x="2536826" y="1128304"/>
                  </a:lnTo>
                  <a:lnTo>
                    <a:pt x="2542223" y="1141971"/>
                  </a:lnTo>
                  <a:lnTo>
                    <a:pt x="2547938" y="1155955"/>
                  </a:lnTo>
                  <a:lnTo>
                    <a:pt x="2552700" y="1169622"/>
                  </a:lnTo>
                  <a:lnTo>
                    <a:pt x="2557463" y="1183924"/>
                  </a:lnTo>
                  <a:lnTo>
                    <a:pt x="2562226" y="1197592"/>
                  </a:lnTo>
                  <a:lnTo>
                    <a:pt x="2566670" y="1211894"/>
                  </a:lnTo>
                  <a:lnTo>
                    <a:pt x="2570798" y="1226196"/>
                  </a:lnTo>
                  <a:lnTo>
                    <a:pt x="2574608" y="1240181"/>
                  </a:lnTo>
                  <a:lnTo>
                    <a:pt x="2578418" y="1254801"/>
                  </a:lnTo>
                  <a:lnTo>
                    <a:pt x="2582228" y="1268786"/>
                  </a:lnTo>
                  <a:lnTo>
                    <a:pt x="2585403" y="1283406"/>
                  </a:lnTo>
                  <a:lnTo>
                    <a:pt x="2588578" y="1298026"/>
                  </a:lnTo>
                  <a:lnTo>
                    <a:pt x="2591753" y="1312329"/>
                  </a:lnTo>
                  <a:lnTo>
                    <a:pt x="2593976" y="1326949"/>
                  </a:lnTo>
                  <a:lnTo>
                    <a:pt x="2596516" y="1341887"/>
                  </a:lnTo>
                  <a:lnTo>
                    <a:pt x="2599373" y="1359050"/>
                  </a:lnTo>
                  <a:lnTo>
                    <a:pt x="2601596" y="1376849"/>
                  </a:lnTo>
                  <a:lnTo>
                    <a:pt x="2603818" y="1394329"/>
                  </a:lnTo>
                  <a:lnTo>
                    <a:pt x="2605406" y="1411810"/>
                  </a:lnTo>
                  <a:lnTo>
                    <a:pt x="2607310" y="1429609"/>
                  </a:lnTo>
                  <a:lnTo>
                    <a:pt x="2608580" y="1447089"/>
                  </a:lnTo>
                  <a:lnTo>
                    <a:pt x="2609533" y="1464888"/>
                  </a:lnTo>
                  <a:lnTo>
                    <a:pt x="2610486" y="1482369"/>
                  </a:lnTo>
                  <a:lnTo>
                    <a:pt x="2611120" y="1500485"/>
                  </a:lnTo>
                  <a:lnTo>
                    <a:pt x="2611438" y="1517966"/>
                  </a:lnTo>
                  <a:lnTo>
                    <a:pt x="2611438" y="1535764"/>
                  </a:lnTo>
                  <a:lnTo>
                    <a:pt x="2611120" y="1553563"/>
                  </a:lnTo>
                  <a:lnTo>
                    <a:pt x="2610486" y="1571044"/>
                  </a:lnTo>
                  <a:lnTo>
                    <a:pt x="2609533" y="1588842"/>
                  </a:lnTo>
                  <a:lnTo>
                    <a:pt x="2608580" y="1606323"/>
                  </a:lnTo>
                  <a:lnTo>
                    <a:pt x="2607310" y="1624122"/>
                  </a:lnTo>
                  <a:lnTo>
                    <a:pt x="2605406" y="1641602"/>
                  </a:lnTo>
                  <a:lnTo>
                    <a:pt x="2603500" y="1659401"/>
                  </a:lnTo>
                  <a:lnTo>
                    <a:pt x="2600960" y="1676882"/>
                  </a:lnTo>
                  <a:lnTo>
                    <a:pt x="2598420" y="1694680"/>
                  </a:lnTo>
                  <a:lnTo>
                    <a:pt x="2595880" y="1711843"/>
                  </a:lnTo>
                  <a:lnTo>
                    <a:pt x="2592388" y="1729324"/>
                  </a:lnTo>
                  <a:lnTo>
                    <a:pt x="2588896" y="1746805"/>
                  </a:lnTo>
                  <a:lnTo>
                    <a:pt x="2585086" y="1763967"/>
                  </a:lnTo>
                  <a:lnTo>
                    <a:pt x="2580958" y="1781130"/>
                  </a:lnTo>
                  <a:lnTo>
                    <a:pt x="2576513" y="1798611"/>
                  </a:lnTo>
                  <a:lnTo>
                    <a:pt x="2572068" y="1815456"/>
                  </a:lnTo>
                  <a:lnTo>
                    <a:pt x="2566670" y="1832301"/>
                  </a:lnTo>
                  <a:lnTo>
                    <a:pt x="2561590" y="1849146"/>
                  </a:lnTo>
                  <a:lnTo>
                    <a:pt x="2555876" y="1866309"/>
                  </a:lnTo>
                  <a:lnTo>
                    <a:pt x="2549843" y="1882837"/>
                  </a:lnTo>
                  <a:lnTo>
                    <a:pt x="2543176" y="1899364"/>
                  </a:lnTo>
                  <a:lnTo>
                    <a:pt x="2537143" y="1914620"/>
                  </a:lnTo>
                  <a:lnTo>
                    <a:pt x="2530476" y="1930193"/>
                  </a:lnTo>
                  <a:lnTo>
                    <a:pt x="2523808" y="1945132"/>
                  </a:lnTo>
                  <a:lnTo>
                    <a:pt x="2516823" y="1960070"/>
                  </a:lnTo>
                  <a:lnTo>
                    <a:pt x="2509520" y="1975008"/>
                  </a:lnTo>
                  <a:lnTo>
                    <a:pt x="2501583" y="1989628"/>
                  </a:lnTo>
                  <a:lnTo>
                    <a:pt x="2493646" y="2003930"/>
                  </a:lnTo>
                  <a:lnTo>
                    <a:pt x="2485708" y="2018551"/>
                  </a:lnTo>
                  <a:lnTo>
                    <a:pt x="2477136" y="2033171"/>
                  </a:lnTo>
                  <a:lnTo>
                    <a:pt x="2468563" y="2047155"/>
                  </a:lnTo>
                  <a:lnTo>
                    <a:pt x="2459673" y="2061140"/>
                  </a:lnTo>
                  <a:lnTo>
                    <a:pt x="2450466" y="2074807"/>
                  </a:lnTo>
                  <a:lnTo>
                    <a:pt x="2441258" y="2088791"/>
                  </a:lnTo>
                  <a:lnTo>
                    <a:pt x="2431416" y="2102140"/>
                  </a:lnTo>
                  <a:lnTo>
                    <a:pt x="2421573" y="2115171"/>
                  </a:lnTo>
                  <a:lnTo>
                    <a:pt x="2411413" y="2128838"/>
                  </a:lnTo>
                  <a:lnTo>
                    <a:pt x="2252346" y="2128838"/>
                  </a:lnTo>
                  <a:lnTo>
                    <a:pt x="2274253" y="2096419"/>
                  </a:lnTo>
                  <a:lnTo>
                    <a:pt x="2296160" y="2063683"/>
                  </a:lnTo>
                  <a:lnTo>
                    <a:pt x="2306956" y="2047473"/>
                  </a:lnTo>
                  <a:lnTo>
                    <a:pt x="2317433" y="2030946"/>
                  </a:lnTo>
                  <a:lnTo>
                    <a:pt x="2327276" y="2014101"/>
                  </a:lnTo>
                  <a:lnTo>
                    <a:pt x="2336800" y="1997256"/>
                  </a:lnTo>
                  <a:lnTo>
                    <a:pt x="2348230" y="1975961"/>
                  </a:lnTo>
                  <a:lnTo>
                    <a:pt x="2359026" y="1954984"/>
                  </a:lnTo>
                  <a:lnTo>
                    <a:pt x="2369503" y="1933372"/>
                  </a:lnTo>
                  <a:lnTo>
                    <a:pt x="2378710" y="1911441"/>
                  </a:lnTo>
                  <a:lnTo>
                    <a:pt x="2387918" y="1889829"/>
                  </a:lnTo>
                  <a:lnTo>
                    <a:pt x="2396173" y="1867263"/>
                  </a:lnTo>
                  <a:lnTo>
                    <a:pt x="2404110" y="1844697"/>
                  </a:lnTo>
                  <a:lnTo>
                    <a:pt x="2411413" y="1822449"/>
                  </a:lnTo>
                  <a:lnTo>
                    <a:pt x="2418080" y="1799565"/>
                  </a:lnTo>
                  <a:lnTo>
                    <a:pt x="2424113" y="1776363"/>
                  </a:lnTo>
                  <a:lnTo>
                    <a:pt x="2429828" y="1753161"/>
                  </a:lnTo>
                  <a:lnTo>
                    <a:pt x="2434590" y="1729960"/>
                  </a:lnTo>
                  <a:lnTo>
                    <a:pt x="2439036" y="1706758"/>
                  </a:lnTo>
                  <a:lnTo>
                    <a:pt x="2442846" y="1683238"/>
                  </a:lnTo>
                  <a:lnTo>
                    <a:pt x="2446020" y="1659719"/>
                  </a:lnTo>
                  <a:lnTo>
                    <a:pt x="2448560" y="1635881"/>
                  </a:lnTo>
                  <a:lnTo>
                    <a:pt x="2449830" y="1620625"/>
                  </a:lnTo>
                  <a:lnTo>
                    <a:pt x="2451100" y="1605052"/>
                  </a:lnTo>
                  <a:lnTo>
                    <a:pt x="2452370" y="1589796"/>
                  </a:lnTo>
                  <a:lnTo>
                    <a:pt x="2453006" y="1574540"/>
                  </a:lnTo>
                  <a:lnTo>
                    <a:pt x="2453958" y="1544028"/>
                  </a:lnTo>
                  <a:lnTo>
                    <a:pt x="2453958" y="1513198"/>
                  </a:lnTo>
                  <a:lnTo>
                    <a:pt x="2453323" y="1482369"/>
                  </a:lnTo>
                  <a:lnTo>
                    <a:pt x="2451736" y="1451539"/>
                  </a:lnTo>
                  <a:lnTo>
                    <a:pt x="2449830" y="1421027"/>
                  </a:lnTo>
                  <a:lnTo>
                    <a:pt x="2446656" y="1390198"/>
                  </a:lnTo>
                  <a:lnTo>
                    <a:pt x="2443798" y="1365724"/>
                  </a:lnTo>
                  <a:lnTo>
                    <a:pt x="2439988" y="1341251"/>
                  </a:lnTo>
                  <a:lnTo>
                    <a:pt x="2435860" y="1316461"/>
                  </a:lnTo>
                  <a:lnTo>
                    <a:pt x="2431098" y="1292305"/>
                  </a:lnTo>
                  <a:lnTo>
                    <a:pt x="2426018" y="1268150"/>
                  </a:lnTo>
                  <a:lnTo>
                    <a:pt x="2419668" y="1243995"/>
                  </a:lnTo>
                  <a:lnTo>
                    <a:pt x="2413318" y="1220158"/>
                  </a:lnTo>
                  <a:lnTo>
                    <a:pt x="2405698" y="1196320"/>
                  </a:lnTo>
                  <a:lnTo>
                    <a:pt x="2397760" y="1172800"/>
                  </a:lnTo>
                  <a:lnTo>
                    <a:pt x="2389188" y="1149281"/>
                  </a:lnTo>
                  <a:lnTo>
                    <a:pt x="2379663" y="1126715"/>
                  </a:lnTo>
                  <a:lnTo>
                    <a:pt x="2369820" y="1103831"/>
                  </a:lnTo>
                  <a:lnTo>
                    <a:pt x="2359026" y="1081265"/>
                  </a:lnTo>
                  <a:lnTo>
                    <a:pt x="2347596" y="1059334"/>
                  </a:lnTo>
                  <a:lnTo>
                    <a:pt x="2335848" y="1037404"/>
                  </a:lnTo>
                  <a:lnTo>
                    <a:pt x="2323148" y="1016109"/>
                  </a:lnTo>
                  <a:lnTo>
                    <a:pt x="2314893" y="1002442"/>
                  </a:lnTo>
                  <a:lnTo>
                    <a:pt x="2306320" y="989094"/>
                  </a:lnTo>
                  <a:lnTo>
                    <a:pt x="2297113" y="976062"/>
                  </a:lnTo>
                  <a:lnTo>
                    <a:pt x="2287906" y="962713"/>
                  </a:lnTo>
                  <a:lnTo>
                    <a:pt x="2268856" y="936969"/>
                  </a:lnTo>
                  <a:lnTo>
                    <a:pt x="2249488" y="911225"/>
                  </a:lnTo>
                  <a:close/>
                  <a:moveTo>
                    <a:pt x="1962150" y="911225"/>
                  </a:moveTo>
                  <a:lnTo>
                    <a:pt x="2124535" y="911225"/>
                  </a:lnTo>
                  <a:lnTo>
                    <a:pt x="2134386" y="924892"/>
                  </a:lnTo>
                  <a:lnTo>
                    <a:pt x="2144873" y="938558"/>
                  </a:lnTo>
                  <a:lnTo>
                    <a:pt x="2154406" y="952861"/>
                  </a:lnTo>
                  <a:lnTo>
                    <a:pt x="2164257" y="966845"/>
                  </a:lnTo>
                  <a:lnTo>
                    <a:pt x="2173473" y="981148"/>
                  </a:lnTo>
                  <a:lnTo>
                    <a:pt x="2182371" y="995768"/>
                  </a:lnTo>
                  <a:lnTo>
                    <a:pt x="2191268" y="1010070"/>
                  </a:lnTo>
                  <a:lnTo>
                    <a:pt x="2199848" y="1025008"/>
                  </a:lnTo>
                  <a:lnTo>
                    <a:pt x="2207793" y="1040264"/>
                  </a:lnTo>
                  <a:lnTo>
                    <a:pt x="2215737" y="1055202"/>
                  </a:lnTo>
                  <a:lnTo>
                    <a:pt x="2223682" y="1070458"/>
                  </a:lnTo>
                  <a:lnTo>
                    <a:pt x="2230991" y="1085714"/>
                  </a:lnTo>
                  <a:lnTo>
                    <a:pt x="2237982" y="1101288"/>
                  </a:lnTo>
                  <a:lnTo>
                    <a:pt x="2244655" y="1116862"/>
                  </a:lnTo>
                  <a:lnTo>
                    <a:pt x="2251329" y="1132753"/>
                  </a:lnTo>
                  <a:lnTo>
                    <a:pt x="2257366" y="1148645"/>
                  </a:lnTo>
                  <a:lnTo>
                    <a:pt x="2263722" y="1164537"/>
                  </a:lnTo>
                  <a:lnTo>
                    <a:pt x="2269124" y="1180746"/>
                  </a:lnTo>
                  <a:lnTo>
                    <a:pt x="2274844" y="1196956"/>
                  </a:lnTo>
                  <a:lnTo>
                    <a:pt x="2279929" y="1213165"/>
                  </a:lnTo>
                  <a:lnTo>
                    <a:pt x="2284695" y="1230010"/>
                  </a:lnTo>
                  <a:lnTo>
                    <a:pt x="2289144" y="1246220"/>
                  </a:lnTo>
                  <a:lnTo>
                    <a:pt x="2293275" y="1262747"/>
                  </a:lnTo>
                  <a:lnTo>
                    <a:pt x="2297089" y="1279274"/>
                  </a:lnTo>
                  <a:lnTo>
                    <a:pt x="2300902" y="1296119"/>
                  </a:lnTo>
                  <a:lnTo>
                    <a:pt x="2304398" y="1312647"/>
                  </a:lnTo>
                  <a:lnTo>
                    <a:pt x="2307576" y="1329809"/>
                  </a:lnTo>
                  <a:lnTo>
                    <a:pt x="2309800" y="1346655"/>
                  </a:lnTo>
                  <a:lnTo>
                    <a:pt x="2312660" y="1363182"/>
                  </a:lnTo>
                  <a:lnTo>
                    <a:pt x="2314884" y="1380345"/>
                  </a:lnTo>
                  <a:lnTo>
                    <a:pt x="2316473" y="1397508"/>
                  </a:lnTo>
                  <a:lnTo>
                    <a:pt x="2317744" y="1414353"/>
                  </a:lnTo>
                  <a:lnTo>
                    <a:pt x="2319333" y="1422299"/>
                  </a:lnTo>
                  <a:lnTo>
                    <a:pt x="2320287" y="1430562"/>
                  </a:lnTo>
                  <a:lnTo>
                    <a:pt x="2320604" y="1438508"/>
                  </a:lnTo>
                  <a:lnTo>
                    <a:pt x="2320922" y="1446772"/>
                  </a:lnTo>
                  <a:lnTo>
                    <a:pt x="2321558" y="1462981"/>
                  </a:lnTo>
                  <a:lnTo>
                    <a:pt x="2322511" y="1470927"/>
                  </a:lnTo>
                  <a:lnTo>
                    <a:pt x="2323147" y="1479190"/>
                  </a:lnTo>
                  <a:lnTo>
                    <a:pt x="2323782" y="1505888"/>
                  </a:lnTo>
                  <a:lnTo>
                    <a:pt x="2324100" y="1532268"/>
                  </a:lnTo>
                  <a:lnTo>
                    <a:pt x="2323464" y="1558648"/>
                  </a:lnTo>
                  <a:lnTo>
                    <a:pt x="2322511" y="1585346"/>
                  </a:lnTo>
                  <a:lnTo>
                    <a:pt x="2320604" y="1612044"/>
                  </a:lnTo>
                  <a:lnTo>
                    <a:pt x="2318380" y="1638424"/>
                  </a:lnTo>
                  <a:lnTo>
                    <a:pt x="2315202" y="1665122"/>
                  </a:lnTo>
                  <a:lnTo>
                    <a:pt x="2311389" y="1691502"/>
                  </a:lnTo>
                  <a:lnTo>
                    <a:pt x="2306940" y="1717564"/>
                  </a:lnTo>
                  <a:lnTo>
                    <a:pt x="2301856" y="1743626"/>
                  </a:lnTo>
                  <a:lnTo>
                    <a:pt x="2296135" y="1769688"/>
                  </a:lnTo>
                  <a:lnTo>
                    <a:pt x="2289462" y="1795433"/>
                  </a:lnTo>
                  <a:lnTo>
                    <a:pt x="2282789" y="1821177"/>
                  </a:lnTo>
                  <a:lnTo>
                    <a:pt x="2274844" y="1846604"/>
                  </a:lnTo>
                  <a:lnTo>
                    <a:pt x="2265946" y="1871712"/>
                  </a:lnTo>
                  <a:lnTo>
                    <a:pt x="2256731" y="1896503"/>
                  </a:lnTo>
                  <a:lnTo>
                    <a:pt x="2250375" y="1912077"/>
                  </a:lnTo>
                  <a:lnTo>
                    <a:pt x="2243702" y="1927651"/>
                  </a:lnTo>
                  <a:lnTo>
                    <a:pt x="2237029" y="1942907"/>
                  </a:lnTo>
                  <a:lnTo>
                    <a:pt x="2229720" y="1958163"/>
                  </a:lnTo>
                  <a:lnTo>
                    <a:pt x="2222411" y="1973101"/>
                  </a:lnTo>
                  <a:lnTo>
                    <a:pt x="2214466" y="1987721"/>
                  </a:lnTo>
                  <a:lnTo>
                    <a:pt x="2207157" y="2002659"/>
                  </a:lnTo>
                  <a:lnTo>
                    <a:pt x="2198577" y="2017597"/>
                  </a:lnTo>
                  <a:lnTo>
                    <a:pt x="2189997" y="2031582"/>
                  </a:lnTo>
                  <a:lnTo>
                    <a:pt x="2181417" y="2046202"/>
                  </a:lnTo>
                  <a:lnTo>
                    <a:pt x="2172520" y="2060504"/>
                  </a:lnTo>
                  <a:lnTo>
                    <a:pt x="2163622" y="2074171"/>
                  </a:lnTo>
                  <a:lnTo>
                    <a:pt x="2154088" y="2088156"/>
                  </a:lnTo>
                  <a:lnTo>
                    <a:pt x="2144555" y="2101822"/>
                  </a:lnTo>
                  <a:lnTo>
                    <a:pt x="2134386" y="2115171"/>
                  </a:lnTo>
                  <a:lnTo>
                    <a:pt x="2124535" y="2128838"/>
                  </a:lnTo>
                  <a:lnTo>
                    <a:pt x="1963739" y="2128838"/>
                  </a:lnTo>
                  <a:lnTo>
                    <a:pt x="1978674" y="2107861"/>
                  </a:lnTo>
                  <a:lnTo>
                    <a:pt x="1992975" y="2086884"/>
                  </a:lnTo>
                  <a:lnTo>
                    <a:pt x="2006957" y="2065908"/>
                  </a:lnTo>
                  <a:lnTo>
                    <a:pt x="2020939" y="2044613"/>
                  </a:lnTo>
                  <a:lnTo>
                    <a:pt x="2034286" y="2023000"/>
                  </a:lnTo>
                  <a:lnTo>
                    <a:pt x="2046997" y="2001070"/>
                  </a:lnTo>
                  <a:lnTo>
                    <a:pt x="2059073" y="1978822"/>
                  </a:lnTo>
                  <a:lnTo>
                    <a:pt x="2065110" y="1967380"/>
                  </a:lnTo>
                  <a:lnTo>
                    <a:pt x="2070513" y="1955938"/>
                  </a:lnTo>
                  <a:lnTo>
                    <a:pt x="2078457" y="1939728"/>
                  </a:lnTo>
                  <a:lnTo>
                    <a:pt x="2086084" y="1923201"/>
                  </a:lnTo>
                  <a:lnTo>
                    <a:pt x="2093393" y="1906992"/>
                  </a:lnTo>
                  <a:lnTo>
                    <a:pt x="2100066" y="1890147"/>
                  </a:lnTo>
                  <a:lnTo>
                    <a:pt x="2106422" y="1873619"/>
                  </a:lnTo>
                  <a:lnTo>
                    <a:pt x="2112777" y="1856457"/>
                  </a:lnTo>
                  <a:lnTo>
                    <a:pt x="2118179" y="1839294"/>
                  </a:lnTo>
                  <a:lnTo>
                    <a:pt x="2123899" y="1822449"/>
                  </a:lnTo>
                  <a:lnTo>
                    <a:pt x="2128984" y="1804968"/>
                  </a:lnTo>
                  <a:lnTo>
                    <a:pt x="2133751" y="1787805"/>
                  </a:lnTo>
                  <a:lnTo>
                    <a:pt x="2137882" y="1770324"/>
                  </a:lnTo>
                  <a:lnTo>
                    <a:pt x="2142013" y="1752526"/>
                  </a:lnTo>
                  <a:lnTo>
                    <a:pt x="2145826" y="1735363"/>
                  </a:lnTo>
                  <a:lnTo>
                    <a:pt x="2149322" y="1717246"/>
                  </a:lnTo>
                  <a:lnTo>
                    <a:pt x="2152499" y="1699766"/>
                  </a:lnTo>
                  <a:lnTo>
                    <a:pt x="2155042" y="1681967"/>
                  </a:lnTo>
                  <a:lnTo>
                    <a:pt x="2157584" y="1664168"/>
                  </a:lnTo>
                  <a:lnTo>
                    <a:pt x="2159808" y="1646052"/>
                  </a:lnTo>
                  <a:lnTo>
                    <a:pt x="2161397" y="1628253"/>
                  </a:lnTo>
                  <a:lnTo>
                    <a:pt x="2162986" y="1610137"/>
                  </a:lnTo>
                  <a:lnTo>
                    <a:pt x="2164575" y="1592338"/>
                  </a:lnTo>
                  <a:lnTo>
                    <a:pt x="2165211" y="1574222"/>
                  </a:lnTo>
                  <a:lnTo>
                    <a:pt x="2165846" y="1556423"/>
                  </a:lnTo>
                  <a:lnTo>
                    <a:pt x="2166164" y="1538307"/>
                  </a:lnTo>
                  <a:lnTo>
                    <a:pt x="2166482" y="1520508"/>
                  </a:lnTo>
                  <a:lnTo>
                    <a:pt x="2166164" y="1502392"/>
                  </a:lnTo>
                  <a:lnTo>
                    <a:pt x="2165846" y="1484593"/>
                  </a:lnTo>
                  <a:lnTo>
                    <a:pt x="2164893" y="1466159"/>
                  </a:lnTo>
                  <a:lnTo>
                    <a:pt x="2164257" y="1448361"/>
                  </a:lnTo>
                  <a:lnTo>
                    <a:pt x="2162668" y="1430562"/>
                  </a:lnTo>
                  <a:lnTo>
                    <a:pt x="2161080" y="1412764"/>
                  </a:lnTo>
                  <a:lnTo>
                    <a:pt x="2159491" y="1394647"/>
                  </a:lnTo>
                  <a:lnTo>
                    <a:pt x="2156313" y="1367631"/>
                  </a:lnTo>
                  <a:lnTo>
                    <a:pt x="2152499" y="1340616"/>
                  </a:lnTo>
                  <a:lnTo>
                    <a:pt x="2148051" y="1314236"/>
                  </a:lnTo>
                  <a:lnTo>
                    <a:pt x="2142331" y="1287538"/>
                  </a:lnTo>
                  <a:lnTo>
                    <a:pt x="2136611" y="1260840"/>
                  </a:lnTo>
                  <a:lnTo>
                    <a:pt x="2129619" y="1234778"/>
                  </a:lnTo>
                  <a:lnTo>
                    <a:pt x="2121993" y="1208716"/>
                  </a:lnTo>
                  <a:lnTo>
                    <a:pt x="2113413" y="1182971"/>
                  </a:lnTo>
                  <a:lnTo>
                    <a:pt x="2108964" y="1170258"/>
                  </a:lnTo>
                  <a:lnTo>
                    <a:pt x="2104515" y="1157226"/>
                  </a:lnTo>
                  <a:lnTo>
                    <a:pt x="2099113" y="1144513"/>
                  </a:lnTo>
                  <a:lnTo>
                    <a:pt x="2094346" y="1132118"/>
                  </a:lnTo>
                  <a:lnTo>
                    <a:pt x="2088944" y="1119722"/>
                  </a:lnTo>
                  <a:lnTo>
                    <a:pt x="2083859" y="1107327"/>
                  </a:lnTo>
                  <a:lnTo>
                    <a:pt x="2077821" y="1094931"/>
                  </a:lnTo>
                  <a:lnTo>
                    <a:pt x="2072101" y="1082854"/>
                  </a:lnTo>
                  <a:lnTo>
                    <a:pt x="2065746" y="1070458"/>
                  </a:lnTo>
                  <a:lnTo>
                    <a:pt x="2059390" y="1058381"/>
                  </a:lnTo>
                  <a:lnTo>
                    <a:pt x="2053035" y="1046303"/>
                  </a:lnTo>
                  <a:lnTo>
                    <a:pt x="2046361" y="1034543"/>
                  </a:lnTo>
                  <a:lnTo>
                    <a:pt x="2039370" y="1022784"/>
                  </a:lnTo>
                  <a:lnTo>
                    <a:pt x="2032697" y="1011660"/>
                  </a:lnTo>
                  <a:lnTo>
                    <a:pt x="2025388" y="999900"/>
                  </a:lnTo>
                  <a:lnTo>
                    <a:pt x="2017761" y="988776"/>
                  </a:lnTo>
                  <a:lnTo>
                    <a:pt x="2004415" y="969070"/>
                  </a:lnTo>
                  <a:lnTo>
                    <a:pt x="1990432" y="949682"/>
                  </a:lnTo>
                  <a:lnTo>
                    <a:pt x="1962150" y="911225"/>
                  </a:lnTo>
                  <a:close/>
                  <a:moveTo>
                    <a:pt x="782823" y="759539"/>
                  </a:moveTo>
                  <a:lnTo>
                    <a:pt x="770443" y="771923"/>
                  </a:lnTo>
                  <a:lnTo>
                    <a:pt x="758062" y="784307"/>
                  </a:lnTo>
                  <a:lnTo>
                    <a:pt x="745047" y="796373"/>
                  </a:lnTo>
                  <a:lnTo>
                    <a:pt x="732032" y="808122"/>
                  </a:lnTo>
                  <a:lnTo>
                    <a:pt x="719016" y="819870"/>
                  </a:lnTo>
                  <a:lnTo>
                    <a:pt x="705684" y="831302"/>
                  </a:lnTo>
                  <a:lnTo>
                    <a:pt x="692034" y="842415"/>
                  </a:lnTo>
                  <a:lnTo>
                    <a:pt x="678383" y="853211"/>
                  </a:lnTo>
                  <a:lnTo>
                    <a:pt x="664416" y="863690"/>
                  </a:lnTo>
                  <a:lnTo>
                    <a:pt x="650131" y="874169"/>
                  </a:lnTo>
                  <a:lnTo>
                    <a:pt x="635845" y="884012"/>
                  </a:lnTo>
                  <a:lnTo>
                    <a:pt x="621243" y="893856"/>
                  </a:lnTo>
                  <a:lnTo>
                    <a:pt x="606958" y="903382"/>
                  </a:lnTo>
                  <a:lnTo>
                    <a:pt x="592038" y="912908"/>
                  </a:lnTo>
                  <a:lnTo>
                    <a:pt x="576800" y="921799"/>
                  </a:lnTo>
                  <a:lnTo>
                    <a:pt x="561880" y="930689"/>
                  </a:lnTo>
                  <a:lnTo>
                    <a:pt x="546326" y="939263"/>
                  </a:lnTo>
                  <a:lnTo>
                    <a:pt x="531088" y="947836"/>
                  </a:lnTo>
                  <a:lnTo>
                    <a:pt x="515851" y="955775"/>
                  </a:lnTo>
                  <a:lnTo>
                    <a:pt x="499978" y="963713"/>
                  </a:lnTo>
                  <a:lnTo>
                    <a:pt x="484423" y="971651"/>
                  </a:lnTo>
                  <a:lnTo>
                    <a:pt x="468551" y="978954"/>
                  </a:lnTo>
                  <a:lnTo>
                    <a:pt x="452361" y="986258"/>
                  </a:lnTo>
                  <a:lnTo>
                    <a:pt x="436489" y="993561"/>
                  </a:lnTo>
                  <a:lnTo>
                    <a:pt x="419982" y="1000229"/>
                  </a:lnTo>
                  <a:lnTo>
                    <a:pt x="403792" y="1006897"/>
                  </a:lnTo>
                  <a:lnTo>
                    <a:pt x="387285" y="1013248"/>
                  </a:lnTo>
                  <a:lnTo>
                    <a:pt x="371095" y="1019281"/>
                  </a:lnTo>
                  <a:lnTo>
                    <a:pt x="354588" y="1025314"/>
                  </a:lnTo>
                  <a:lnTo>
                    <a:pt x="338081" y="1031030"/>
                  </a:lnTo>
                  <a:lnTo>
                    <a:pt x="321573" y="1036746"/>
                  </a:lnTo>
                  <a:lnTo>
                    <a:pt x="304749" y="1041826"/>
                  </a:lnTo>
                  <a:lnTo>
                    <a:pt x="311415" y="1030077"/>
                  </a:lnTo>
                  <a:lnTo>
                    <a:pt x="318399" y="1018329"/>
                  </a:lnTo>
                  <a:lnTo>
                    <a:pt x="325700" y="1006580"/>
                  </a:lnTo>
                  <a:lnTo>
                    <a:pt x="333319" y="995149"/>
                  </a:lnTo>
                  <a:lnTo>
                    <a:pt x="341255" y="984353"/>
                  </a:lnTo>
                  <a:lnTo>
                    <a:pt x="349826" y="973239"/>
                  </a:lnTo>
                  <a:lnTo>
                    <a:pt x="358397" y="962443"/>
                  </a:lnTo>
                  <a:lnTo>
                    <a:pt x="367603" y="952599"/>
                  </a:lnTo>
                  <a:lnTo>
                    <a:pt x="377126" y="942756"/>
                  </a:lnTo>
                  <a:lnTo>
                    <a:pt x="386967" y="933547"/>
                  </a:lnTo>
                  <a:lnTo>
                    <a:pt x="397761" y="924656"/>
                  </a:lnTo>
                  <a:lnTo>
                    <a:pt x="408554" y="916718"/>
                  </a:lnTo>
                  <a:lnTo>
                    <a:pt x="419664" y="909097"/>
                  </a:lnTo>
                  <a:lnTo>
                    <a:pt x="425696" y="905604"/>
                  </a:lnTo>
                  <a:lnTo>
                    <a:pt x="431727" y="902429"/>
                  </a:lnTo>
                  <a:lnTo>
                    <a:pt x="437759" y="899254"/>
                  </a:lnTo>
                  <a:lnTo>
                    <a:pt x="443790" y="896078"/>
                  </a:lnTo>
                  <a:lnTo>
                    <a:pt x="450457" y="893538"/>
                  </a:lnTo>
                  <a:lnTo>
                    <a:pt x="456806" y="890998"/>
                  </a:lnTo>
                  <a:lnTo>
                    <a:pt x="450457" y="888140"/>
                  </a:lnTo>
                  <a:lnTo>
                    <a:pt x="443790" y="885600"/>
                  </a:lnTo>
                  <a:lnTo>
                    <a:pt x="437124" y="883377"/>
                  </a:lnTo>
                  <a:lnTo>
                    <a:pt x="430140" y="881789"/>
                  </a:lnTo>
                  <a:lnTo>
                    <a:pt x="423156" y="880202"/>
                  </a:lnTo>
                  <a:lnTo>
                    <a:pt x="416490" y="879249"/>
                  </a:lnTo>
                  <a:lnTo>
                    <a:pt x="409189" y="878614"/>
                  </a:lnTo>
                  <a:lnTo>
                    <a:pt x="402205" y="878296"/>
                  </a:lnTo>
                  <a:lnTo>
                    <a:pt x="394904" y="878296"/>
                  </a:lnTo>
                  <a:lnTo>
                    <a:pt x="387602" y="878932"/>
                  </a:lnTo>
                  <a:lnTo>
                    <a:pt x="380936" y="879567"/>
                  </a:lnTo>
                  <a:lnTo>
                    <a:pt x="373952" y="880519"/>
                  </a:lnTo>
                  <a:lnTo>
                    <a:pt x="366651" y="882107"/>
                  </a:lnTo>
                  <a:lnTo>
                    <a:pt x="359667" y="883695"/>
                  </a:lnTo>
                  <a:lnTo>
                    <a:pt x="353318" y="885917"/>
                  </a:lnTo>
                  <a:lnTo>
                    <a:pt x="346334" y="888140"/>
                  </a:lnTo>
                  <a:lnTo>
                    <a:pt x="338081" y="891950"/>
                  </a:lnTo>
                  <a:lnTo>
                    <a:pt x="329827" y="895761"/>
                  </a:lnTo>
                  <a:lnTo>
                    <a:pt x="321573" y="900206"/>
                  </a:lnTo>
                  <a:lnTo>
                    <a:pt x="313955" y="905287"/>
                  </a:lnTo>
                  <a:lnTo>
                    <a:pt x="306336" y="910367"/>
                  </a:lnTo>
                  <a:lnTo>
                    <a:pt x="298717" y="915448"/>
                  </a:lnTo>
                  <a:lnTo>
                    <a:pt x="291733" y="921481"/>
                  </a:lnTo>
                  <a:lnTo>
                    <a:pt x="284750" y="927197"/>
                  </a:lnTo>
                  <a:lnTo>
                    <a:pt x="278083" y="933865"/>
                  </a:lnTo>
                  <a:lnTo>
                    <a:pt x="271417" y="939898"/>
                  </a:lnTo>
                  <a:lnTo>
                    <a:pt x="265068" y="946884"/>
                  </a:lnTo>
                  <a:lnTo>
                    <a:pt x="259036" y="953552"/>
                  </a:lnTo>
                  <a:lnTo>
                    <a:pt x="253005" y="960855"/>
                  </a:lnTo>
                  <a:lnTo>
                    <a:pt x="247291" y="967523"/>
                  </a:lnTo>
                  <a:lnTo>
                    <a:pt x="236180" y="982447"/>
                  </a:lnTo>
                  <a:lnTo>
                    <a:pt x="228562" y="993879"/>
                  </a:lnTo>
                  <a:lnTo>
                    <a:pt x="220943" y="1005627"/>
                  </a:lnTo>
                  <a:lnTo>
                    <a:pt x="213642" y="1017694"/>
                  </a:lnTo>
                  <a:lnTo>
                    <a:pt x="206975" y="1029760"/>
                  </a:lnTo>
                  <a:lnTo>
                    <a:pt x="200309" y="1041826"/>
                  </a:lnTo>
                  <a:lnTo>
                    <a:pt x="194277" y="1054210"/>
                  </a:lnTo>
                  <a:lnTo>
                    <a:pt x="188246" y="1066594"/>
                  </a:lnTo>
                  <a:lnTo>
                    <a:pt x="182532" y="1079613"/>
                  </a:lnTo>
                  <a:lnTo>
                    <a:pt x="177135" y="1092314"/>
                  </a:lnTo>
                  <a:lnTo>
                    <a:pt x="172056" y="1105015"/>
                  </a:lnTo>
                  <a:lnTo>
                    <a:pt x="166977" y="1118034"/>
                  </a:lnTo>
                  <a:lnTo>
                    <a:pt x="161898" y="1131370"/>
                  </a:lnTo>
                  <a:lnTo>
                    <a:pt x="157454" y="1144389"/>
                  </a:lnTo>
                  <a:lnTo>
                    <a:pt x="153327" y="1157408"/>
                  </a:lnTo>
                  <a:lnTo>
                    <a:pt x="145073" y="1184081"/>
                  </a:lnTo>
                  <a:lnTo>
                    <a:pt x="140629" y="1201546"/>
                  </a:lnTo>
                  <a:lnTo>
                    <a:pt x="136185" y="1219010"/>
                  </a:lnTo>
                  <a:lnTo>
                    <a:pt x="132058" y="1236474"/>
                  </a:lnTo>
                  <a:lnTo>
                    <a:pt x="128248" y="1254256"/>
                  </a:lnTo>
                  <a:lnTo>
                    <a:pt x="124439" y="1271720"/>
                  </a:lnTo>
                  <a:lnTo>
                    <a:pt x="121265" y="1289185"/>
                  </a:lnTo>
                  <a:lnTo>
                    <a:pt x="118090" y="1306967"/>
                  </a:lnTo>
                  <a:lnTo>
                    <a:pt x="115551" y="1324748"/>
                  </a:lnTo>
                  <a:lnTo>
                    <a:pt x="113011" y="1342848"/>
                  </a:lnTo>
                  <a:lnTo>
                    <a:pt x="110471" y="1360312"/>
                  </a:lnTo>
                  <a:lnTo>
                    <a:pt x="108567" y="1378412"/>
                  </a:lnTo>
                  <a:lnTo>
                    <a:pt x="106979" y="1396193"/>
                  </a:lnTo>
                  <a:lnTo>
                    <a:pt x="105392" y="1414293"/>
                  </a:lnTo>
                  <a:lnTo>
                    <a:pt x="104440" y="1432075"/>
                  </a:lnTo>
                  <a:lnTo>
                    <a:pt x="103488" y="1450174"/>
                  </a:lnTo>
                  <a:lnTo>
                    <a:pt x="102535" y="1467956"/>
                  </a:lnTo>
                  <a:lnTo>
                    <a:pt x="101900" y="1487325"/>
                  </a:lnTo>
                  <a:lnTo>
                    <a:pt x="101583" y="1506695"/>
                  </a:lnTo>
                  <a:lnTo>
                    <a:pt x="101583" y="1526064"/>
                  </a:lnTo>
                  <a:lnTo>
                    <a:pt x="101900" y="1545434"/>
                  </a:lnTo>
                  <a:lnTo>
                    <a:pt x="102218" y="1564486"/>
                  </a:lnTo>
                  <a:lnTo>
                    <a:pt x="103488" y="1583856"/>
                  </a:lnTo>
                  <a:lnTo>
                    <a:pt x="104440" y="1602908"/>
                  </a:lnTo>
                  <a:lnTo>
                    <a:pt x="105710" y="1622277"/>
                  </a:lnTo>
                  <a:lnTo>
                    <a:pt x="107297" y="1641329"/>
                  </a:lnTo>
                  <a:lnTo>
                    <a:pt x="109202" y="1660699"/>
                  </a:lnTo>
                  <a:lnTo>
                    <a:pt x="111424" y="1679751"/>
                  </a:lnTo>
                  <a:lnTo>
                    <a:pt x="113646" y="1699120"/>
                  </a:lnTo>
                  <a:lnTo>
                    <a:pt x="116503" y="1717855"/>
                  </a:lnTo>
                  <a:lnTo>
                    <a:pt x="119677" y="1736906"/>
                  </a:lnTo>
                  <a:lnTo>
                    <a:pt x="123169" y="1755958"/>
                  </a:lnTo>
                  <a:lnTo>
                    <a:pt x="126344" y="1775010"/>
                  </a:lnTo>
                  <a:lnTo>
                    <a:pt x="129836" y="1790252"/>
                  </a:lnTo>
                  <a:lnTo>
                    <a:pt x="133328" y="1805811"/>
                  </a:lnTo>
                  <a:lnTo>
                    <a:pt x="137137" y="1820735"/>
                  </a:lnTo>
                  <a:lnTo>
                    <a:pt x="140946" y="1835977"/>
                  </a:lnTo>
                  <a:lnTo>
                    <a:pt x="145073" y="1851218"/>
                  </a:lnTo>
                  <a:lnTo>
                    <a:pt x="149517" y="1866460"/>
                  </a:lnTo>
                  <a:lnTo>
                    <a:pt x="154596" y="1881384"/>
                  </a:lnTo>
                  <a:lnTo>
                    <a:pt x="159358" y="1895991"/>
                  </a:lnTo>
                  <a:lnTo>
                    <a:pt x="164437" y="1910915"/>
                  </a:lnTo>
                  <a:lnTo>
                    <a:pt x="170469" y="1925839"/>
                  </a:lnTo>
                  <a:lnTo>
                    <a:pt x="175865" y="1940128"/>
                  </a:lnTo>
                  <a:lnTo>
                    <a:pt x="181897" y="1954734"/>
                  </a:lnTo>
                  <a:lnTo>
                    <a:pt x="188563" y="1969023"/>
                  </a:lnTo>
                  <a:lnTo>
                    <a:pt x="195547" y="1982995"/>
                  </a:lnTo>
                  <a:lnTo>
                    <a:pt x="202848" y="1997284"/>
                  </a:lnTo>
                  <a:lnTo>
                    <a:pt x="210467" y="2010938"/>
                  </a:lnTo>
                  <a:lnTo>
                    <a:pt x="216181" y="2021099"/>
                  </a:lnTo>
                  <a:lnTo>
                    <a:pt x="222530" y="2030942"/>
                  </a:lnTo>
                  <a:lnTo>
                    <a:pt x="228562" y="2041103"/>
                  </a:lnTo>
                  <a:lnTo>
                    <a:pt x="235228" y="2050947"/>
                  </a:lnTo>
                  <a:lnTo>
                    <a:pt x="242529" y="2060790"/>
                  </a:lnTo>
                  <a:lnTo>
                    <a:pt x="249196" y="2069999"/>
                  </a:lnTo>
                  <a:lnTo>
                    <a:pt x="256814" y="2078890"/>
                  </a:lnTo>
                  <a:lnTo>
                    <a:pt x="264750" y="2088098"/>
                  </a:lnTo>
                  <a:lnTo>
                    <a:pt x="273004" y="2096672"/>
                  </a:lnTo>
                  <a:lnTo>
                    <a:pt x="281575" y="2104610"/>
                  </a:lnTo>
                  <a:lnTo>
                    <a:pt x="290464" y="2112548"/>
                  </a:lnTo>
                  <a:lnTo>
                    <a:pt x="299352" y="2119851"/>
                  </a:lnTo>
                  <a:lnTo>
                    <a:pt x="308876" y="2126520"/>
                  </a:lnTo>
                  <a:lnTo>
                    <a:pt x="319034" y="2132870"/>
                  </a:lnTo>
                  <a:lnTo>
                    <a:pt x="329510" y="2138586"/>
                  </a:lnTo>
                  <a:lnTo>
                    <a:pt x="339985" y="2143984"/>
                  </a:lnTo>
                  <a:lnTo>
                    <a:pt x="346969" y="2146524"/>
                  </a:lnTo>
                  <a:lnTo>
                    <a:pt x="354270" y="2149382"/>
                  </a:lnTo>
                  <a:lnTo>
                    <a:pt x="361572" y="2151605"/>
                  </a:lnTo>
                  <a:lnTo>
                    <a:pt x="368873" y="2153192"/>
                  </a:lnTo>
                  <a:lnTo>
                    <a:pt x="376174" y="2154463"/>
                  </a:lnTo>
                  <a:lnTo>
                    <a:pt x="383793" y="2155733"/>
                  </a:lnTo>
                  <a:lnTo>
                    <a:pt x="391412" y="2156050"/>
                  </a:lnTo>
                  <a:lnTo>
                    <a:pt x="398713" y="2156368"/>
                  </a:lnTo>
                  <a:lnTo>
                    <a:pt x="406332" y="2156050"/>
                  </a:lnTo>
                  <a:lnTo>
                    <a:pt x="413950" y="2155415"/>
                  </a:lnTo>
                  <a:lnTo>
                    <a:pt x="421569" y="2154463"/>
                  </a:lnTo>
                  <a:lnTo>
                    <a:pt x="429188" y="2153192"/>
                  </a:lnTo>
                  <a:lnTo>
                    <a:pt x="436489" y="2151605"/>
                  </a:lnTo>
                  <a:lnTo>
                    <a:pt x="443790" y="2149700"/>
                  </a:lnTo>
                  <a:lnTo>
                    <a:pt x="451092" y="2147477"/>
                  </a:lnTo>
                  <a:lnTo>
                    <a:pt x="458075" y="2144937"/>
                  </a:lnTo>
                  <a:lnTo>
                    <a:pt x="451726" y="2142079"/>
                  </a:lnTo>
                  <a:lnTo>
                    <a:pt x="445695" y="2139538"/>
                  </a:lnTo>
                  <a:lnTo>
                    <a:pt x="439346" y="2136681"/>
                  </a:lnTo>
                  <a:lnTo>
                    <a:pt x="433315" y="2133505"/>
                  </a:lnTo>
                  <a:lnTo>
                    <a:pt x="421569" y="2126520"/>
                  </a:lnTo>
                  <a:lnTo>
                    <a:pt x="410141" y="2119534"/>
                  </a:lnTo>
                  <a:lnTo>
                    <a:pt x="399348" y="2111596"/>
                  </a:lnTo>
                  <a:lnTo>
                    <a:pt x="389189" y="2102705"/>
                  </a:lnTo>
                  <a:lnTo>
                    <a:pt x="379031" y="2093814"/>
                  </a:lnTo>
                  <a:lnTo>
                    <a:pt x="369508" y="2084288"/>
                  </a:lnTo>
                  <a:lnTo>
                    <a:pt x="359984" y="2074127"/>
                  </a:lnTo>
                  <a:lnTo>
                    <a:pt x="351413" y="2063966"/>
                  </a:lnTo>
                  <a:lnTo>
                    <a:pt x="342842" y="2053170"/>
                  </a:lnTo>
                  <a:lnTo>
                    <a:pt x="334906" y="2042056"/>
                  </a:lnTo>
                  <a:lnTo>
                    <a:pt x="326970" y="2030625"/>
                  </a:lnTo>
                  <a:lnTo>
                    <a:pt x="319669" y="2019193"/>
                  </a:lnTo>
                  <a:lnTo>
                    <a:pt x="312685" y="2007762"/>
                  </a:lnTo>
                  <a:lnTo>
                    <a:pt x="306336" y="1996331"/>
                  </a:lnTo>
                  <a:lnTo>
                    <a:pt x="298082" y="1981089"/>
                  </a:lnTo>
                  <a:lnTo>
                    <a:pt x="290464" y="1965530"/>
                  </a:lnTo>
                  <a:lnTo>
                    <a:pt x="283162" y="1949654"/>
                  </a:lnTo>
                  <a:lnTo>
                    <a:pt x="276178" y="1934095"/>
                  </a:lnTo>
                  <a:lnTo>
                    <a:pt x="269830" y="1917900"/>
                  </a:lnTo>
                  <a:lnTo>
                    <a:pt x="263481" y="1902024"/>
                  </a:lnTo>
                  <a:lnTo>
                    <a:pt x="257767" y="1885830"/>
                  </a:lnTo>
                  <a:lnTo>
                    <a:pt x="252370" y="1869318"/>
                  </a:lnTo>
                  <a:lnTo>
                    <a:pt x="247291" y="1852806"/>
                  </a:lnTo>
                  <a:lnTo>
                    <a:pt x="242529" y="1836294"/>
                  </a:lnTo>
                  <a:lnTo>
                    <a:pt x="238085" y="1819465"/>
                  </a:lnTo>
                  <a:lnTo>
                    <a:pt x="233958" y="1802953"/>
                  </a:lnTo>
                  <a:lnTo>
                    <a:pt x="229514" y="1786124"/>
                  </a:lnTo>
                  <a:lnTo>
                    <a:pt x="226339" y="1769295"/>
                  </a:lnTo>
                  <a:lnTo>
                    <a:pt x="222847" y="1752466"/>
                  </a:lnTo>
                  <a:lnTo>
                    <a:pt x="219673" y="1735636"/>
                  </a:lnTo>
                  <a:lnTo>
                    <a:pt x="216816" y="1718490"/>
                  </a:lnTo>
                  <a:lnTo>
                    <a:pt x="214276" y="1701025"/>
                  </a:lnTo>
                  <a:lnTo>
                    <a:pt x="211737" y="1683878"/>
                  </a:lnTo>
                  <a:lnTo>
                    <a:pt x="209515" y="1666414"/>
                  </a:lnTo>
                  <a:lnTo>
                    <a:pt x="207610" y="1649267"/>
                  </a:lnTo>
                  <a:lnTo>
                    <a:pt x="206340" y="1632121"/>
                  </a:lnTo>
                  <a:lnTo>
                    <a:pt x="204436" y="1614656"/>
                  </a:lnTo>
                  <a:lnTo>
                    <a:pt x="203483" y="1597192"/>
                  </a:lnTo>
                  <a:lnTo>
                    <a:pt x="202531" y="1580045"/>
                  </a:lnTo>
                  <a:lnTo>
                    <a:pt x="201579" y="1562263"/>
                  </a:lnTo>
                  <a:lnTo>
                    <a:pt x="201261" y="1545116"/>
                  </a:lnTo>
                  <a:lnTo>
                    <a:pt x="200944" y="1527970"/>
                  </a:lnTo>
                  <a:lnTo>
                    <a:pt x="200944" y="1510188"/>
                  </a:lnTo>
                  <a:lnTo>
                    <a:pt x="201261" y="1493041"/>
                  </a:lnTo>
                  <a:lnTo>
                    <a:pt x="201579" y="1475259"/>
                  </a:lnTo>
                  <a:lnTo>
                    <a:pt x="202531" y="1458112"/>
                  </a:lnTo>
                  <a:lnTo>
                    <a:pt x="203801" y="1437473"/>
                  </a:lnTo>
                  <a:lnTo>
                    <a:pt x="205070" y="1416833"/>
                  </a:lnTo>
                  <a:lnTo>
                    <a:pt x="206975" y="1395876"/>
                  </a:lnTo>
                  <a:lnTo>
                    <a:pt x="208880" y="1375236"/>
                  </a:lnTo>
                  <a:lnTo>
                    <a:pt x="211419" y="1354597"/>
                  </a:lnTo>
                  <a:lnTo>
                    <a:pt x="214276" y="1333957"/>
                  </a:lnTo>
                  <a:lnTo>
                    <a:pt x="217133" y="1313000"/>
                  </a:lnTo>
                  <a:lnTo>
                    <a:pt x="220625" y="1292678"/>
                  </a:lnTo>
                  <a:lnTo>
                    <a:pt x="224435" y="1272356"/>
                  </a:lnTo>
                  <a:lnTo>
                    <a:pt x="228879" y="1252033"/>
                  </a:lnTo>
                  <a:lnTo>
                    <a:pt x="233958" y="1231711"/>
                  </a:lnTo>
                  <a:lnTo>
                    <a:pt x="239037" y="1211707"/>
                  </a:lnTo>
                  <a:lnTo>
                    <a:pt x="244434" y="1191702"/>
                  </a:lnTo>
                  <a:lnTo>
                    <a:pt x="250465" y="1171697"/>
                  </a:lnTo>
                  <a:lnTo>
                    <a:pt x="256814" y="1152010"/>
                  </a:lnTo>
                  <a:lnTo>
                    <a:pt x="264116" y="1132323"/>
                  </a:lnTo>
                  <a:lnTo>
                    <a:pt x="281893" y="1127242"/>
                  </a:lnTo>
                  <a:lnTo>
                    <a:pt x="299352" y="1121527"/>
                  </a:lnTo>
                  <a:lnTo>
                    <a:pt x="316812" y="1115811"/>
                  </a:lnTo>
                  <a:lnTo>
                    <a:pt x="334271" y="1109778"/>
                  </a:lnTo>
                  <a:lnTo>
                    <a:pt x="351731" y="1103427"/>
                  </a:lnTo>
                  <a:lnTo>
                    <a:pt x="369190" y="1096759"/>
                  </a:lnTo>
                  <a:lnTo>
                    <a:pt x="386332" y="1090091"/>
                  </a:lnTo>
                  <a:lnTo>
                    <a:pt x="403157" y="1082788"/>
                  </a:lnTo>
                  <a:lnTo>
                    <a:pt x="419982" y="1075802"/>
                  </a:lnTo>
                  <a:lnTo>
                    <a:pt x="437124" y="1068181"/>
                  </a:lnTo>
                  <a:lnTo>
                    <a:pt x="453949" y="1060561"/>
                  </a:lnTo>
                  <a:lnTo>
                    <a:pt x="470456" y="1052622"/>
                  </a:lnTo>
                  <a:lnTo>
                    <a:pt x="486963" y="1044366"/>
                  </a:lnTo>
                  <a:lnTo>
                    <a:pt x="503788" y="1036110"/>
                  </a:lnTo>
                  <a:lnTo>
                    <a:pt x="519977" y="1027220"/>
                  </a:lnTo>
                  <a:lnTo>
                    <a:pt x="536167" y="1018329"/>
                  </a:lnTo>
                  <a:lnTo>
                    <a:pt x="546960" y="1012295"/>
                  </a:lnTo>
                  <a:lnTo>
                    <a:pt x="558388" y="1005945"/>
                  </a:lnTo>
                  <a:lnTo>
                    <a:pt x="569182" y="999277"/>
                  </a:lnTo>
                  <a:lnTo>
                    <a:pt x="574578" y="995466"/>
                  </a:lnTo>
                  <a:lnTo>
                    <a:pt x="579657" y="991656"/>
                  </a:lnTo>
                  <a:lnTo>
                    <a:pt x="581245" y="991021"/>
                  </a:lnTo>
                  <a:lnTo>
                    <a:pt x="598069" y="980860"/>
                  </a:lnTo>
                  <a:lnTo>
                    <a:pt x="614894" y="970381"/>
                  </a:lnTo>
                  <a:lnTo>
                    <a:pt x="631401" y="958950"/>
                  </a:lnTo>
                  <a:lnTo>
                    <a:pt x="647591" y="947519"/>
                  </a:lnTo>
                  <a:lnTo>
                    <a:pt x="663463" y="935770"/>
                  </a:lnTo>
                  <a:lnTo>
                    <a:pt x="679018" y="923386"/>
                  </a:lnTo>
                  <a:lnTo>
                    <a:pt x="694573" y="911002"/>
                  </a:lnTo>
                  <a:lnTo>
                    <a:pt x="709493" y="898301"/>
                  </a:lnTo>
                  <a:lnTo>
                    <a:pt x="716159" y="891950"/>
                  </a:lnTo>
                  <a:lnTo>
                    <a:pt x="723143" y="885917"/>
                  </a:lnTo>
                  <a:lnTo>
                    <a:pt x="736793" y="873851"/>
                  </a:lnTo>
                  <a:lnTo>
                    <a:pt x="743460" y="867183"/>
                  </a:lnTo>
                  <a:lnTo>
                    <a:pt x="750126" y="861150"/>
                  </a:lnTo>
                  <a:lnTo>
                    <a:pt x="756158" y="854164"/>
                  </a:lnTo>
                  <a:lnTo>
                    <a:pt x="762189" y="846861"/>
                  </a:lnTo>
                  <a:lnTo>
                    <a:pt x="771713" y="803041"/>
                  </a:lnTo>
                  <a:lnTo>
                    <a:pt x="776792" y="781131"/>
                  </a:lnTo>
                  <a:lnTo>
                    <a:pt x="782823" y="759539"/>
                  </a:lnTo>
                  <a:close/>
                  <a:moveTo>
                    <a:pt x="1360811" y="422275"/>
                  </a:moveTo>
                  <a:lnTo>
                    <a:pt x="1367155" y="422592"/>
                  </a:lnTo>
                  <a:lnTo>
                    <a:pt x="1373816" y="423227"/>
                  </a:lnTo>
                  <a:lnTo>
                    <a:pt x="1379843" y="424179"/>
                  </a:lnTo>
                  <a:lnTo>
                    <a:pt x="1386187" y="426084"/>
                  </a:lnTo>
                  <a:lnTo>
                    <a:pt x="1391896" y="427671"/>
                  </a:lnTo>
                  <a:lnTo>
                    <a:pt x="1397923" y="430210"/>
                  </a:lnTo>
                  <a:lnTo>
                    <a:pt x="1405535" y="434019"/>
                  </a:lnTo>
                  <a:lnTo>
                    <a:pt x="1412196" y="437828"/>
                  </a:lnTo>
                  <a:lnTo>
                    <a:pt x="1419174" y="442272"/>
                  </a:lnTo>
                  <a:lnTo>
                    <a:pt x="1426152" y="446715"/>
                  </a:lnTo>
                  <a:lnTo>
                    <a:pt x="1432179" y="451476"/>
                  </a:lnTo>
                  <a:lnTo>
                    <a:pt x="1438523" y="456872"/>
                  </a:lnTo>
                  <a:lnTo>
                    <a:pt x="1444866" y="462268"/>
                  </a:lnTo>
                  <a:lnTo>
                    <a:pt x="1450576" y="467664"/>
                  </a:lnTo>
                  <a:lnTo>
                    <a:pt x="1455968" y="473695"/>
                  </a:lnTo>
                  <a:lnTo>
                    <a:pt x="1461678" y="479408"/>
                  </a:lnTo>
                  <a:lnTo>
                    <a:pt x="1466753" y="485757"/>
                  </a:lnTo>
                  <a:lnTo>
                    <a:pt x="1471828" y="492422"/>
                  </a:lnTo>
                  <a:lnTo>
                    <a:pt x="1481660" y="505118"/>
                  </a:lnTo>
                  <a:lnTo>
                    <a:pt x="1490859" y="518450"/>
                  </a:lnTo>
                  <a:lnTo>
                    <a:pt x="1500375" y="533050"/>
                  </a:lnTo>
                  <a:lnTo>
                    <a:pt x="1508939" y="547969"/>
                  </a:lnTo>
                  <a:lnTo>
                    <a:pt x="1517503" y="562569"/>
                  </a:lnTo>
                  <a:lnTo>
                    <a:pt x="1525432" y="577805"/>
                  </a:lnTo>
                  <a:lnTo>
                    <a:pt x="1533045" y="593358"/>
                  </a:lnTo>
                  <a:lnTo>
                    <a:pt x="1540658" y="608911"/>
                  </a:lnTo>
                  <a:lnTo>
                    <a:pt x="1547319" y="624781"/>
                  </a:lnTo>
                  <a:lnTo>
                    <a:pt x="1553980" y="640652"/>
                  </a:lnTo>
                  <a:lnTo>
                    <a:pt x="1560640" y="656522"/>
                  </a:lnTo>
                  <a:lnTo>
                    <a:pt x="1566667" y="672710"/>
                  </a:lnTo>
                  <a:lnTo>
                    <a:pt x="1572694" y="688580"/>
                  </a:lnTo>
                  <a:lnTo>
                    <a:pt x="1578086" y="705086"/>
                  </a:lnTo>
                  <a:lnTo>
                    <a:pt x="1588870" y="737461"/>
                  </a:lnTo>
                  <a:lnTo>
                    <a:pt x="1598703" y="770789"/>
                  </a:lnTo>
                  <a:lnTo>
                    <a:pt x="1604730" y="791103"/>
                  </a:lnTo>
                  <a:lnTo>
                    <a:pt x="1610122" y="811417"/>
                  </a:lnTo>
                  <a:lnTo>
                    <a:pt x="1615514" y="831731"/>
                  </a:lnTo>
                  <a:lnTo>
                    <a:pt x="1620272" y="852363"/>
                  </a:lnTo>
                  <a:lnTo>
                    <a:pt x="1625030" y="872677"/>
                  </a:lnTo>
                  <a:lnTo>
                    <a:pt x="1629788" y="893626"/>
                  </a:lnTo>
                  <a:lnTo>
                    <a:pt x="1638352" y="934889"/>
                  </a:lnTo>
                  <a:lnTo>
                    <a:pt x="1645964" y="976470"/>
                  </a:lnTo>
                  <a:lnTo>
                    <a:pt x="1653260" y="1018050"/>
                  </a:lnTo>
                  <a:lnTo>
                    <a:pt x="1659604" y="1059948"/>
                  </a:lnTo>
                  <a:lnTo>
                    <a:pt x="1665313" y="1101528"/>
                  </a:lnTo>
                  <a:lnTo>
                    <a:pt x="1670071" y="1143744"/>
                  </a:lnTo>
                  <a:lnTo>
                    <a:pt x="1674829" y="1185324"/>
                  </a:lnTo>
                  <a:lnTo>
                    <a:pt x="1678635" y="1227540"/>
                  </a:lnTo>
                  <a:lnTo>
                    <a:pt x="1681807" y="1269438"/>
                  </a:lnTo>
                  <a:lnTo>
                    <a:pt x="1684661" y="1311971"/>
                  </a:lnTo>
                  <a:lnTo>
                    <a:pt x="1687199" y="1354186"/>
                  </a:lnTo>
                  <a:lnTo>
                    <a:pt x="1688785" y="1396084"/>
                  </a:lnTo>
                  <a:lnTo>
                    <a:pt x="1690688" y="1438299"/>
                  </a:lnTo>
                  <a:lnTo>
                    <a:pt x="1690054" y="1467501"/>
                  </a:lnTo>
                  <a:lnTo>
                    <a:pt x="1690054" y="1496702"/>
                  </a:lnTo>
                  <a:lnTo>
                    <a:pt x="1690688" y="1554470"/>
                  </a:lnTo>
                  <a:lnTo>
                    <a:pt x="1690688" y="1583989"/>
                  </a:lnTo>
                  <a:lnTo>
                    <a:pt x="1689736" y="1612874"/>
                  </a:lnTo>
                  <a:lnTo>
                    <a:pt x="1689102" y="1641758"/>
                  </a:lnTo>
                  <a:lnTo>
                    <a:pt x="1687516" y="1670959"/>
                  </a:lnTo>
                  <a:lnTo>
                    <a:pt x="1685930" y="1699843"/>
                  </a:lnTo>
                  <a:lnTo>
                    <a:pt x="1684661" y="1728728"/>
                  </a:lnTo>
                  <a:lnTo>
                    <a:pt x="1682758" y="1757294"/>
                  </a:lnTo>
                  <a:lnTo>
                    <a:pt x="1680538" y="1786496"/>
                  </a:lnTo>
                  <a:lnTo>
                    <a:pt x="1678000" y="1815063"/>
                  </a:lnTo>
                  <a:lnTo>
                    <a:pt x="1675780" y="1843629"/>
                  </a:lnTo>
                  <a:lnTo>
                    <a:pt x="1672608" y="1872514"/>
                  </a:lnTo>
                  <a:lnTo>
                    <a:pt x="1669436" y="1901398"/>
                  </a:lnTo>
                  <a:lnTo>
                    <a:pt x="1665947" y="1929964"/>
                  </a:lnTo>
                  <a:lnTo>
                    <a:pt x="1662141" y="1958531"/>
                  </a:lnTo>
                  <a:lnTo>
                    <a:pt x="1658018" y="1987098"/>
                  </a:lnTo>
                  <a:lnTo>
                    <a:pt x="1653894" y="2015982"/>
                  </a:lnTo>
                  <a:lnTo>
                    <a:pt x="1649136" y="2044549"/>
                  </a:lnTo>
                  <a:lnTo>
                    <a:pt x="1644378" y="2072798"/>
                  </a:lnTo>
                  <a:lnTo>
                    <a:pt x="1638986" y="2101048"/>
                  </a:lnTo>
                  <a:lnTo>
                    <a:pt x="1633277" y="2129614"/>
                  </a:lnTo>
                  <a:lnTo>
                    <a:pt x="1626299" y="2160720"/>
                  </a:lnTo>
                  <a:lnTo>
                    <a:pt x="1619638" y="2191826"/>
                  </a:lnTo>
                  <a:lnTo>
                    <a:pt x="1611708" y="2222932"/>
                  </a:lnTo>
                  <a:lnTo>
                    <a:pt x="1603461" y="2254038"/>
                  </a:lnTo>
                  <a:lnTo>
                    <a:pt x="1594263" y="2284510"/>
                  </a:lnTo>
                  <a:lnTo>
                    <a:pt x="1585064" y="2314981"/>
                  </a:lnTo>
                  <a:lnTo>
                    <a:pt x="1574597" y="2345452"/>
                  </a:lnTo>
                  <a:lnTo>
                    <a:pt x="1563812" y="2375288"/>
                  </a:lnTo>
                  <a:lnTo>
                    <a:pt x="1555883" y="2395602"/>
                  </a:lnTo>
                  <a:lnTo>
                    <a:pt x="1547001" y="2415599"/>
                  </a:lnTo>
                  <a:lnTo>
                    <a:pt x="1538437" y="2435278"/>
                  </a:lnTo>
                  <a:lnTo>
                    <a:pt x="1529239" y="2454958"/>
                  </a:lnTo>
                  <a:lnTo>
                    <a:pt x="1519089" y="2474320"/>
                  </a:lnTo>
                  <a:lnTo>
                    <a:pt x="1508622" y="2493364"/>
                  </a:lnTo>
                  <a:lnTo>
                    <a:pt x="1502912" y="2502569"/>
                  </a:lnTo>
                  <a:lnTo>
                    <a:pt x="1497520" y="2512091"/>
                  </a:lnTo>
                  <a:lnTo>
                    <a:pt x="1491176" y="2521296"/>
                  </a:lnTo>
                  <a:lnTo>
                    <a:pt x="1485467" y="2530183"/>
                  </a:lnTo>
                  <a:lnTo>
                    <a:pt x="1477537" y="2540658"/>
                  </a:lnTo>
                  <a:lnTo>
                    <a:pt x="1469290" y="2550815"/>
                  </a:lnTo>
                  <a:lnTo>
                    <a:pt x="1460726" y="2560972"/>
                  </a:lnTo>
                  <a:lnTo>
                    <a:pt x="1451527" y="2570494"/>
                  </a:lnTo>
                  <a:lnTo>
                    <a:pt x="1442329" y="2580017"/>
                  </a:lnTo>
                  <a:lnTo>
                    <a:pt x="1432179" y="2588269"/>
                  </a:lnTo>
                  <a:lnTo>
                    <a:pt x="1427104" y="2592395"/>
                  </a:lnTo>
                  <a:lnTo>
                    <a:pt x="1421712" y="2596204"/>
                  </a:lnTo>
                  <a:lnTo>
                    <a:pt x="1416320" y="2600013"/>
                  </a:lnTo>
                  <a:lnTo>
                    <a:pt x="1410610" y="2603505"/>
                  </a:lnTo>
                  <a:lnTo>
                    <a:pt x="1409976" y="2604140"/>
                  </a:lnTo>
                  <a:lnTo>
                    <a:pt x="1404266" y="2606996"/>
                  </a:lnTo>
                  <a:lnTo>
                    <a:pt x="1398874" y="2609218"/>
                  </a:lnTo>
                  <a:lnTo>
                    <a:pt x="1393482" y="2611440"/>
                  </a:lnTo>
                  <a:lnTo>
                    <a:pt x="1387455" y="2613344"/>
                  </a:lnTo>
                  <a:lnTo>
                    <a:pt x="1381746" y="2615249"/>
                  </a:lnTo>
                  <a:lnTo>
                    <a:pt x="1375719" y="2616518"/>
                  </a:lnTo>
                  <a:lnTo>
                    <a:pt x="1369693" y="2617471"/>
                  </a:lnTo>
                  <a:lnTo>
                    <a:pt x="1363666" y="2617788"/>
                  </a:lnTo>
                  <a:lnTo>
                    <a:pt x="1353833" y="2617788"/>
                  </a:lnTo>
                  <a:lnTo>
                    <a:pt x="1346855" y="2617153"/>
                  </a:lnTo>
                  <a:lnTo>
                    <a:pt x="1339877" y="2616201"/>
                  </a:lnTo>
                  <a:lnTo>
                    <a:pt x="1333533" y="2614297"/>
                  </a:lnTo>
                  <a:lnTo>
                    <a:pt x="1326872" y="2612392"/>
                  </a:lnTo>
                  <a:lnTo>
                    <a:pt x="1320528" y="2609853"/>
                  </a:lnTo>
                  <a:lnTo>
                    <a:pt x="1314502" y="2607314"/>
                  </a:lnTo>
                  <a:lnTo>
                    <a:pt x="1308475" y="2604140"/>
                  </a:lnTo>
                  <a:lnTo>
                    <a:pt x="1302766" y="2600648"/>
                  </a:lnTo>
                  <a:lnTo>
                    <a:pt x="1296739" y="2596839"/>
                  </a:lnTo>
                  <a:lnTo>
                    <a:pt x="1291347" y="2592713"/>
                  </a:lnTo>
                  <a:lnTo>
                    <a:pt x="1285955" y="2588587"/>
                  </a:lnTo>
                  <a:lnTo>
                    <a:pt x="1280563" y="2584143"/>
                  </a:lnTo>
                  <a:lnTo>
                    <a:pt x="1275488" y="2579699"/>
                  </a:lnTo>
                  <a:lnTo>
                    <a:pt x="1270413" y="2575255"/>
                  </a:lnTo>
                  <a:lnTo>
                    <a:pt x="1260897" y="2565098"/>
                  </a:lnTo>
                  <a:lnTo>
                    <a:pt x="1252333" y="2555576"/>
                  </a:lnTo>
                  <a:lnTo>
                    <a:pt x="1244403" y="2545736"/>
                  </a:lnTo>
                  <a:lnTo>
                    <a:pt x="1236790" y="2535579"/>
                  </a:lnTo>
                  <a:lnTo>
                    <a:pt x="1229178" y="2525105"/>
                  </a:lnTo>
                  <a:lnTo>
                    <a:pt x="1222517" y="2514313"/>
                  </a:lnTo>
                  <a:lnTo>
                    <a:pt x="1215539" y="2503839"/>
                  </a:lnTo>
                  <a:lnTo>
                    <a:pt x="1208878" y="2492729"/>
                  </a:lnTo>
                  <a:lnTo>
                    <a:pt x="1202217" y="2481620"/>
                  </a:lnTo>
                  <a:lnTo>
                    <a:pt x="1196507" y="2470193"/>
                  </a:lnTo>
                  <a:lnTo>
                    <a:pt x="1190798" y="2458767"/>
                  </a:lnTo>
                  <a:lnTo>
                    <a:pt x="1185089" y="2447340"/>
                  </a:lnTo>
                  <a:lnTo>
                    <a:pt x="1179696" y="2435913"/>
                  </a:lnTo>
                  <a:lnTo>
                    <a:pt x="1169229" y="2412742"/>
                  </a:lnTo>
                  <a:lnTo>
                    <a:pt x="1159396" y="2389254"/>
                  </a:lnTo>
                  <a:lnTo>
                    <a:pt x="1152735" y="2371797"/>
                  </a:lnTo>
                  <a:lnTo>
                    <a:pt x="1146074" y="2354657"/>
                  </a:lnTo>
                  <a:lnTo>
                    <a:pt x="1140365" y="2337199"/>
                  </a:lnTo>
                  <a:lnTo>
                    <a:pt x="1134338" y="2319742"/>
                  </a:lnTo>
                  <a:lnTo>
                    <a:pt x="1128629" y="2302284"/>
                  </a:lnTo>
                  <a:lnTo>
                    <a:pt x="1123554" y="2284510"/>
                  </a:lnTo>
                  <a:lnTo>
                    <a:pt x="1117845" y="2267052"/>
                  </a:lnTo>
                  <a:lnTo>
                    <a:pt x="1113087" y="2248960"/>
                  </a:lnTo>
                  <a:lnTo>
                    <a:pt x="1103888" y="2213410"/>
                  </a:lnTo>
                  <a:lnTo>
                    <a:pt x="1095007" y="2177543"/>
                  </a:lnTo>
                  <a:lnTo>
                    <a:pt x="1086760" y="2141676"/>
                  </a:lnTo>
                  <a:lnTo>
                    <a:pt x="1079782" y="2105491"/>
                  </a:lnTo>
                  <a:lnTo>
                    <a:pt x="1072804" y="2065498"/>
                  </a:lnTo>
                  <a:lnTo>
                    <a:pt x="1066777" y="2025504"/>
                  </a:lnTo>
                  <a:lnTo>
                    <a:pt x="1061385" y="1985511"/>
                  </a:lnTo>
                  <a:lnTo>
                    <a:pt x="1056944" y="1945200"/>
                  </a:lnTo>
                  <a:lnTo>
                    <a:pt x="1052821" y="1904889"/>
                  </a:lnTo>
                  <a:lnTo>
                    <a:pt x="1049015" y="1864261"/>
                  </a:lnTo>
                  <a:lnTo>
                    <a:pt x="1045843" y="1823950"/>
                  </a:lnTo>
                  <a:lnTo>
                    <a:pt x="1042988" y="1783639"/>
                  </a:lnTo>
                  <a:lnTo>
                    <a:pt x="1043622" y="1785226"/>
                  </a:lnTo>
                  <a:lnTo>
                    <a:pt x="1046794" y="1792209"/>
                  </a:lnTo>
                  <a:lnTo>
                    <a:pt x="1047111" y="1792527"/>
                  </a:lnTo>
                  <a:lnTo>
                    <a:pt x="1047429" y="1792844"/>
                  </a:lnTo>
                  <a:lnTo>
                    <a:pt x="1053138" y="1803636"/>
                  </a:lnTo>
                  <a:lnTo>
                    <a:pt x="1058847" y="1814428"/>
                  </a:lnTo>
                  <a:lnTo>
                    <a:pt x="1062337" y="1819506"/>
                  </a:lnTo>
                  <a:lnTo>
                    <a:pt x="1065826" y="1824268"/>
                  </a:lnTo>
                  <a:lnTo>
                    <a:pt x="1069632" y="1829346"/>
                  </a:lnTo>
                  <a:lnTo>
                    <a:pt x="1073438" y="1834107"/>
                  </a:lnTo>
                  <a:lnTo>
                    <a:pt x="1077562" y="1838551"/>
                  </a:lnTo>
                  <a:lnTo>
                    <a:pt x="1082002" y="1842677"/>
                  </a:lnTo>
                  <a:lnTo>
                    <a:pt x="1086443" y="1846804"/>
                  </a:lnTo>
                  <a:lnTo>
                    <a:pt x="1091201" y="1850295"/>
                  </a:lnTo>
                  <a:lnTo>
                    <a:pt x="1096276" y="1853786"/>
                  </a:lnTo>
                  <a:lnTo>
                    <a:pt x="1101351" y="1856326"/>
                  </a:lnTo>
                  <a:lnTo>
                    <a:pt x="1106743" y="1859182"/>
                  </a:lnTo>
                  <a:lnTo>
                    <a:pt x="1112770" y="1861404"/>
                  </a:lnTo>
                  <a:lnTo>
                    <a:pt x="1117845" y="1862357"/>
                  </a:lnTo>
                  <a:lnTo>
                    <a:pt x="1122920" y="1862991"/>
                  </a:lnTo>
                  <a:lnTo>
                    <a:pt x="1127995" y="1863309"/>
                  </a:lnTo>
                  <a:lnTo>
                    <a:pt x="1133070" y="1862991"/>
                  </a:lnTo>
                  <a:lnTo>
                    <a:pt x="1138145" y="1862357"/>
                  </a:lnTo>
                  <a:lnTo>
                    <a:pt x="1143220" y="1861404"/>
                  </a:lnTo>
                  <a:lnTo>
                    <a:pt x="1147978" y="1859817"/>
                  </a:lnTo>
                  <a:lnTo>
                    <a:pt x="1152735" y="1857913"/>
                  </a:lnTo>
                  <a:lnTo>
                    <a:pt x="1157176" y="1855691"/>
                  </a:lnTo>
                  <a:lnTo>
                    <a:pt x="1161617" y="1853152"/>
                  </a:lnTo>
                  <a:lnTo>
                    <a:pt x="1166057" y="1850295"/>
                  </a:lnTo>
                  <a:lnTo>
                    <a:pt x="1170181" y="1847121"/>
                  </a:lnTo>
                  <a:lnTo>
                    <a:pt x="1173987" y="1843947"/>
                  </a:lnTo>
                  <a:lnTo>
                    <a:pt x="1177793" y="1840455"/>
                  </a:lnTo>
                  <a:lnTo>
                    <a:pt x="1181282" y="1836646"/>
                  </a:lnTo>
                  <a:lnTo>
                    <a:pt x="1184772" y="1832838"/>
                  </a:lnTo>
                  <a:lnTo>
                    <a:pt x="1191115" y="1824585"/>
                  </a:lnTo>
                  <a:lnTo>
                    <a:pt x="1196507" y="1816332"/>
                  </a:lnTo>
                  <a:lnTo>
                    <a:pt x="1201900" y="1808080"/>
                  </a:lnTo>
                  <a:lnTo>
                    <a:pt x="1206975" y="1799510"/>
                  </a:lnTo>
                  <a:lnTo>
                    <a:pt x="1211415" y="1790622"/>
                  </a:lnTo>
                  <a:lnTo>
                    <a:pt x="1215856" y="1781100"/>
                  </a:lnTo>
                  <a:lnTo>
                    <a:pt x="1219662" y="1772213"/>
                  </a:lnTo>
                  <a:lnTo>
                    <a:pt x="1223469" y="1762690"/>
                  </a:lnTo>
                  <a:lnTo>
                    <a:pt x="1226958" y="1753168"/>
                  </a:lnTo>
                  <a:lnTo>
                    <a:pt x="1229812" y="1743646"/>
                  </a:lnTo>
                  <a:lnTo>
                    <a:pt x="1235522" y="1724284"/>
                  </a:lnTo>
                  <a:lnTo>
                    <a:pt x="1240597" y="1704605"/>
                  </a:lnTo>
                  <a:lnTo>
                    <a:pt x="1245355" y="1685243"/>
                  </a:lnTo>
                  <a:lnTo>
                    <a:pt x="1248844" y="1664929"/>
                  </a:lnTo>
                  <a:lnTo>
                    <a:pt x="1252333" y="1644614"/>
                  </a:lnTo>
                  <a:lnTo>
                    <a:pt x="1254870" y="1624300"/>
                  </a:lnTo>
                  <a:lnTo>
                    <a:pt x="1257091" y="1603669"/>
                  </a:lnTo>
                  <a:lnTo>
                    <a:pt x="1258994" y="1583355"/>
                  </a:lnTo>
                  <a:lnTo>
                    <a:pt x="1259945" y="1562406"/>
                  </a:lnTo>
                  <a:lnTo>
                    <a:pt x="1260897" y="1541774"/>
                  </a:lnTo>
                  <a:lnTo>
                    <a:pt x="1260897" y="1521143"/>
                  </a:lnTo>
                  <a:lnTo>
                    <a:pt x="1260897" y="1500511"/>
                  </a:lnTo>
                  <a:lnTo>
                    <a:pt x="1260262" y="1480197"/>
                  </a:lnTo>
                  <a:lnTo>
                    <a:pt x="1258994" y="1459248"/>
                  </a:lnTo>
                  <a:lnTo>
                    <a:pt x="1257091" y="1438616"/>
                  </a:lnTo>
                  <a:lnTo>
                    <a:pt x="1255187" y="1418302"/>
                  </a:lnTo>
                  <a:lnTo>
                    <a:pt x="1252333" y="1397988"/>
                  </a:lnTo>
                  <a:lnTo>
                    <a:pt x="1249161" y="1377674"/>
                  </a:lnTo>
                  <a:lnTo>
                    <a:pt x="1245672" y="1357360"/>
                  </a:lnTo>
                  <a:lnTo>
                    <a:pt x="1241548" y="1339268"/>
                  </a:lnTo>
                  <a:lnTo>
                    <a:pt x="1237108" y="1321493"/>
                  </a:lnTo>
                  <a:lnTo>
                    <a:pt x="1232350" y="1303401"/>
                  </a:lnTo>
                  <a:lnTo>
                    <a:pt x="1229495" y="1294513"/>
                  </a:lnTo>
                  <a:lnTo>
                    <a:pt x="1226640" y="1285943"/>
                  </a:lnTo>
                  <a:lnTo>
                    <a:pt x="1223469" y="1277056"/>
                  </a:lnTo>
                  <a:lnTo>
                    <a:pt x="1219979" y="1268486"/>
                  </a:lnTo>
                  <a:lnTo>
                    <a:pt x="1216173" y="1260233"/>
                  </a:lnTo>
                  <a:lnTo>
                    <a:pt x="1212367" y="1251663"/>
                  </a:lnTo>
                  <a:lnTo>
                    <a:pt x="1208243" y="1243410"/>
                  </a:lnTo>
                  <a:lnTo>
                    <a:pt x="1203803" y="1235475"/>
                  </a:lnTo>
                  <a:lnTo>
                    <a:pt x="1199362" y="1227540"/>
                  </a:lnTo>
                  <a:lnTo>
                    <a:pt x="1193970" y="1219605"/>
                  </a:lnTo>
                  <a:lnTo>
                    <a:pt x="1189212" y="1213257"/>
                  </a:lnTo>
                  <a:lnTo>
                    <a:pt x="1184454" y="1207226"/>
                  </a:lnTo>
                  <a:lnTo>
                    <a:pt x="1179062" y="1200878"/>
                  </a:lnTo>
                  <a:lnTo>
                    <a:pt x="1173036" y="1195482"/>
                  </a:lnTo>
                  <a:lnTo>
                    <a:pt x="1167009" y="1190085"/>
                  </a:lnTo>
                  <a:lnTo>
                    <a:pt x="1160348" y="1185959"/>
                  </a:lnTo>
                  <a:lnTo>
                    <a:pt x="1156859" y="1184055"/>
                  </a:lnTo>
                  <a:lnTo>
                    <a:pt x="1153370" y="1182150"/>
                  </a:lnTo>
                  <a:lnTo>
                    <a:pt x="1149564" y="1180563"/>
                  </a:lnTo>
                  <a:lnTo>
                    <a:pt x="1145757" y="1179611"/>
                  </a:lnTo>
                  <a:lnTo>
                    <a:pt x="1142268" y="1178659"/>
                  </a:lnTo>
                  <a:lnTo>
                    <a:pt x="1139413" y="1177389"/>
                  </a:lnTo>
                  <a:lnTo>
                    <a:pt x="1132435" y="1176754"/>
                  </a:lnTo>
                  <a:lnTo>
                    <a:pt x="1125457" y="1176754"/>
                  </a:lnTo>
                  <a:lnTo>
                    <a:pt x="1118479" y="1177389"/>
                  </a:lnTo>
                  <a:lnTo>
                    <a:pt x="1112135" y="1178976"/>
                  </a:lnTo>
                  <a:lnTo>
                    <a:pt x="1105474" y="1180881"/>
                  </a:lnTo>
                  <a:lnTo>
                    <a:pt x="1099765" y="1184055"/>
                  </a:lnTo>
                  <a:lnTo>
                    <a:pt x="1093738" y="1187546"/>
                  </a:lnTo>
                  <a:lnTo>
                    <a:pt x="1089932" y="1190085"/>
                  </a:lnTo>
                  <a:lnTo>
                    <a:pt x="1086126" y="1193259"/>
                  </a:lnTo>
                  <a:lnTo>
                    <a:pt x="1078830" y="1199925"/>
                  </a:lnTo>
                  <a:lnTo>
                    <a:pt x="1072804" y="1206908"/>
                  </a:lnTo>
                  <a:lnTo>
                    <a:pt x="1066460" y="1213891"/>
                  </a:lnTo>
                  <a:lnTo>
                    <a:pt x="1061068" y="1221827"/>
                  </a:lnTo>
                  <a:lnTo>
                    <a:pt x="1056310" y="1230397"/>
                  </a:lnTo>
                  <a:lnTo>
                    <a:pt x="1051552" y="1238649"/>
                  </a:lnTo>
                  <a:lnTo>
                    <a:pt x="1047429" y="1247219"/>
                  </a:lnTo>
                  <a:lnTo>
                    <a:pt x="1047111" y="1247537"/>
                  </a:lnTo>
                  <a:lnTo>
                    <a:pt x="1046794" y="1247854"/>
                  </a:lnTo>
                  <a:lnTo>
                    <a:pt x="1043622" y="1254520"/>
                  </a:lnTo>
                  <a:lnTo>
                    <a:pt x="1042988" y="1255789"/>
                  </a:lnTo>
                  <a:lnTo>
                    <a:pt x="1044574" y="1229127"/>
                  </a:lnTo>
                  <a:lnTo>
                    <a:pt x="1046477" y="1202465"/>
                  </a:lnTo>
                  <a:lnTo>
                    <a:pt x="1048697" y="1175802"/>
                  </a:lnTo>
                  <a:lnTo>
                    <a:pt x="1050918" y="1149140"/>
                  </a:lnTo>
                  <a:lnTo>
                    <a:pt x="1053772" y="1122160"/>
                  </a:lnTo>
                  <a:lnTo>
                    <a:pt x="1056627" y="1095815"/>
                  </a:lnTo>
                  <a:lnTo>
                    <a:pt x="1062971" y="1042491"/>
                  </a:lnTo>
                  <a:lnTo>
                    <a:pt x="1067094" y="1009163"/>
                  </a:lnTo>
                  <a:lnTo>
                    <a:pt x="1072487" y="975835"/>
                  </a:lnTo>
                  <a:lnTo>
                    <a:pt x="1078196" y="942507"/>
                  </a:lnTo>
                  <a:lnTo>
                    <a:pt x="1084540" y="909814"/>
                  </a:lnTo>
                  <a:lnTo>
                    <a:pt x="1091835" y="876486"/>
                  </a:lnTo>
                  <a:lnTo>
                    <a:pt x="1099130" y="843793"/>
                  </a:lnTo>
                  <a:lnTo>
                    <a:pt x="1107695" y="811100"/>
                  </a:lnTo>
                  <a:lnTo>
                    <a:pt x="1116576" y="778724"/>
                  </a:lnTo>
                  <a:lnTo>
                    <a:pt x="1124506" y="750792"/>
                  </a:lnTo>
                  <a:lnTo>
                    <a:pt x="1133387" y="722860"/>
                  </a:lnTo>
                  <a:lnTo>
                    <a:pt x="1142585" y="695246"/>
                  </a:lnTo>
                  <a:lnTo>
                    <a:pt x="1152735" y="667631"/>
                  </a:lnTo>
                  <a:lnTo>
                    <a:pt x="1157810" y="653983"/>
                  </a:lnTo>
                  <a:lnTo>
                    <a:pt x="1163520" y="640652"/>
                  </a:lnTo>
                  <a:lnTo>
                    <a:pt x="1169229" y="627321"/>
                  </a:lnTo>
                  <a:lnTo>
                    <a:pt x="1175256" y="613672"/>
                  </a:lnTo>
                  <a:lnTo>
                    <a:pt x="1181282" y="600658"/>
                  </a:lnTo>
                  <a:lnTo>
                    <a:pt x="1187626" y="587645"/>
                  </a:lnTo>
                  <a:lnTo>
                    <a:pt x="1193970" y="574313"/>
                  </a:lnTo>
                  <a:lnTo>
                    <a:pt x="1200948" y="561300"/>
                  </a:lnTo>
                  <a:lnTo>
                    <a:pt x="1210781" y="544477"/>
                  </a:lnTo>
                  <a:lnTo>
                    <a:pt x="1220931" y="527337"/>
                  </a:lnTo>
                  <a:lnTo>
                    <a:pt x="1226640" y="518767"/>
                  </a:lnTo>
                  <a:lnTo>
                    <a:pt x="1232033" y="510832"/>
                  </a:lnTo>
                  <a:lnTo>
                    <a:pt x="1237742" y="502579"/>
                  </a:lnTo>
                  <a:lnTo>
                    <a:pt x="1243769" y="494644"/>
                  </a:lnTo>
                  <a:lnTo>
                    <a:pt x="1249795" y="487026"/>
                  </a:lnTo>
                  <a:lnTo>
                    <a:pt x="1256139" y="479408"/>
                  </a:lnTo>
                  <a:lnTo>
                    <a:pt x="1263117" y="472425"/>
                  </a:lnTo>
                  <a:lnTo>
                    <a:pt x="1270095" y="465442"/>
                  </a:lnTo>
                  <a:lnTo>
                    <a:pt x="1277074" y="458459"/>
                  </a:lnTo>
                  <a:lnTo>
                    <a:pt x="1284686" y="452111"/>
                  </a:lnTo>
                  <a:lnTo>
                    <a:pt x="1292616" y="446080"/>
                  </a:lnTo>
                  <a:lnTo>
                    <a:pt x="1300863" y="440685"/>
                  </a:lnTo>
                  <a:lnTo>
                    <a:pt x="1306255" y="437193"/>
                  </a:lnTo>
                  <a:lnTo>
                    <a:pt x="1311647" y="434019"/>
                  </a:lnTo>
                  <a:lnTo>
                    <a:pt x="1317674" y="431162"/>
                  </a:lnTo>
                  <a:lnTo>
                    <a:pt x="1323383" y="428940"/>
                  </a:lnTo>
                  <a:lnTo>
                    <a:pt x="1329727" y="426719"/>
                  </a:lnTo>
                  <a:lnTo>
                    <a:pt x="1335753" y="425132"/>
                  </a:lnTo>
                  <a:lnTo>
                    <a:pt x="1342097" y="423862"/>
                  </a:lnTo>
                  <a:lnTo>
                    <a:pt x="1348124" y="422910"/>
                  </a:lnTo>
                  <a:lnTo>
                    <a:pt x="1354785" y="422592"/>
                  </a:lnTo>
                  <a:lnTo>
                    <a:pt x="1360811" y="422275"/>
                  </a:lnTo>
                  <a:close/>
                  <a:moveTo>
                    <a:pt x="1415826" y="244475"/>
                  </a:moveTo>
                  <a:lnTo>
                    <a:pt x="1422487" y="244475"/>
                  </a:lnTo>
                  <a:lnTo>
                    <a:pt x="1429147" y="245110"/>
                  </a:lnTo>
                  <a:lnTo>
                    <a:pt x="1435490" y="245745"/>
                  </a:lnTo>
                  <a:lnTo>
                    <a:pt x="1441833" y="247332"/>
                  </a:lnTo>
                  <a:lnTo>
                    <a:pt x="1448177" y="248919"/>
                  </a:lnTo>
                  <a:lnTo>
                    <a:pt x="1454520" y="250823"/>
                  </a:lnTo>
                  <a:lnTo>
                    <a:pt x="1460863" y="253045"/>
                  </a:lnTo>
                  <a:lnTo>
                    <a:pt x="1466572" y="255585"/>
                  </a:lnTo>
                  <a:lnTo>
                    <a:pt x="1472915" y="258759"/>
                  </a:lnTo>
                  <a:lnTo>
                    <a:pt x="1478307" y="261616"/>
                  </a:lnTo>
                  <a:lnTo>
                    <a:pt x="1484016" y="265107"/>
                  </a:lnTo>
                  <a:lnTo>
                    <a:pt x="1484650" y="265425"/>
                  </a:lnTo>
                  <a:lnTo>
                    <a:pt x="1484968" y="265425"/>
                  </a:lnTo>
                  <a:lnTo>
                    <a:pt x="1496385" y="274312"/>
                  </a:lnTo>
                  <a:lnTo>
                    <a:pt x="1507169" y="283518"/>
                  </a:lnTo>
                  <a:lnTo>
                    <a:pt x="1517952" y="293040"/>
                  </a:lnTo>
                  <a:lnTo>
                    <a:pt x="1528102" y="303515"/>
                  </a:lnTo>
                  <a:lnTo>
                    <a:pt x="1537617" y="314308"/>
                  </a:lnTo>
                  <a:lnTo>
                    <a:pt x="1546814" y="324782"/>
                  </a:lnTo>
                  <a:lnTo>
                    <a:pt x="1555378" y="336210"/>
                  </a:lnTo>
                  <a:lnTo>
                    <a:pt x="1564258" y="347954"/>
                  </a:lnTo>
                  <a:lnTo>
                    <a:pt x="1572187" y="360016"/>
                  </a:lnTo>
                  <a:lnTo>
                    <a:pt x="1580116" y="372078"/>
                  </a:lnTo>
                  <a:lnTo>
                    <a:pt x="1587094" y="384458"/>
                  </a:lnTo>
                  <a:lnTo>
                    <a:pt x="1594389" y="397154"/>
                  </a:lnTo>
                  <a:lnTo>
                    <a:pt x="1601366" y="409851"/>
                  </a:lnTo>
                  <a:lnTo>
                    <a:pt x="1608027" y="422548"/>
                  </a:lnTo>
                  <a:lnTo>
                    <a:pt x="1620713" y="448577"/>
                  </a:lnTo>
                  <a:lnTo>
                    <a:pt x="1633400" y="476827"/>
                  </a:lnTo>
                  <a:lnTo>
                    <a:pt x="1645452" y="505712"/>
                  </a:lnTo>
                  <a:lnTo>
                    <a:pt x="1656553" y="534598"/>
                  </a:lnTo>
                  <a:lnTo>
                    <a:pt x="1667336" y="563800"/>
                  </a:lnTo>
                  <a:lnTo>
                    <a:pt x="1677168" y="593321"/>
                  </a:lnTo>
                  <a:lnTo>
                    <a:pt x="1686683" y="623158"/>
                  </a:lnTo>
                  <a:lnTo>
                    <a:pt x="1695564" y="652678"/>
                  </a:lnTo>
                  <a:lnTo>
                    <a:pt x="1703810" y="682833"/>
                  </a:lnTo>
                  <a:lnTo>
                    <a:pt x="1711739" y="712988"/>
                  </a:lnTo>
                  <a:lnTo>
                    <a:pt x="1719034" y="743143"/>
                  </a:lnTo>
                  <a:lnTo>
                    <a:pt x="1725694" y="773298"/>
                  </a:lnTo>
                  <a:lnTo>
                    <a:pt x="1732354" y="804088"/>
                  </a:lnTo>
                  <a:lnTo>
                    <a:pt x="1738698" y="834561"/>
                  </a:lnTo>
                  <a:lnTo>
                    <a:pt x="1744407" y="865350"/>
                  </a:lnTo>
                  <a:lnTo>
                    <a:pt x="1750433" y="895505"/>
                  </a:lnTo>
                  <a:lnTo>
                    <a:pt x="1755507" y="926295"/>
                  </a:lnTo>
                  <a:lnTo>
                    <a:pt x="1761216" y="963116"/>
                  </a:lnTo>
                  <a:lnTo>
                    <a:pt x="1766608" y="1000572"/>
                  </a:lnTo>
                  <a:lnTo>
                    <a:pt x="1771683" y="1037710"/>
                  </a:lnTo>
                  <a:lnTo>
                    <a:pt x="1776123" y="1074848"/>
                  </a:lnTo>
                  <a:lnTo>
                    <a:pt x="1780246" y="1112304"/>
                  </a:lnTo>
                  <a:lnTo>
                    <a:pt x="1783735" y="1149442"/>
                  </a:lnTo>
                  <a:lnTo>
                    <a:pt x="1787224" y="1186898"/>
                  </a:lnTo>
                  <a:lnTo>
                    <a:pt x="1790078" y="1224037"/>
                  </a:lnTo>
                  <a:lnTo>
                    <a:pt x="1792298" y="1261492"/>
                  </a:lnTo>
                  <a:lnTo>
                    <a:pt x="1794835" y="1298948"/>
                  </a:lnTo>
                  <a:lnTo>
                    <a:pt x="1796421" y="1336404"/>
                  </a:lnTo>
                  <a:lnTo>
                    <a:pt x="1798324" y="1373859"/>
                  </a:lnTo>
                  <a:lnTo>
                    <a:pt x="1799276" y="1411315"/>
                  </a:lnTo>
                  <a:lnTo>
                    <a:pt x="1800227" y="1448771"/>
                  </a:lnTo>
                  <a:lnTo>
                    <a:pt x="1800862" y="1486226"/>
                  </a:lnTo>
                  <a:lnTo>
                    <a:pt x="1801813" y="1523365"/>
                  </a:lnTo>
                  <a:lnTo>
                    <a:pt x="1800544" y="1568756"/>
                  </a:lnTo>
                  <a:lnTo>
                    <a:pt x="1799593" y="1613512"/>
                  </a:lnTo>
                  <a:lnTo>
                    <a:pt x="1798641" y="1658269"/>
                  </a:lnTo>
                  <a:lnTo>
                    <a:pt x="1796738" y="1703342"/>
                  </a:lnTo>
                  <a:lnTo>
                    <a:pt x="1794518" y="1748416"/>
                  </a:lnTo>
                  <a:lnTo>
                    <a:pt x="1791981" y="1793173"/>
                  </a:lnTo>
                  <a:lnTo>
                    <a:pt x="1788492" y="1837929"/>
                  </a:lnTo>
                  <a:lnTo>
                    <a:pt x="1784369" y="1882685"/>
                  </a:lnTo>
                  <a:lnTo>
                    <a:pt x="1781197" y="1915062"/>
                  </a:lnTo>
                  <a:lnTo>
                    <a:pt x="1778026" y="1947122"/>
                  </a:lnTo>
                  <a:lnTo>
                    <a:pt x="1774220" y="1979499"/>
                  </a:lnTo>
                  <a:lnTo>
                    <a:pt x="1770414" y="2011876"/>
                  </a:lnTo>
                  <a:lnTo>
                    <a:pt x="1765974" y="2044253"/>
                  </a:lnTo>
                  <a:lnTo>
                    <a:pt x="1761216" y="2076312"/>
                  </a:lnTo>
                  <a:lnTo>
                    <a:pt x="1756142" y="2108372"/>
                  </a:lnTo>
                  <a:lnTo>
                    <a:pt x="1751067" y="2140431"/>
                  </a:lnTo>
                  <a:lnTo>
                    <a:pt x="1745041" y="2172173"/>
                  </a:lnTo>
                  <a:lnTo>
                    <a:pt x="1739015" y="2204233"/>
                  </a:lnTo>
                  <a:lnTo>
                    <a:pt x="1732672" y="2235975"/>
                  </a:lnTo>
                  <a:lnTo>
                    <a:pt x="1725694" y="2267717"/>
                  </a:lnTo>
                  <a:lnTo>
                    <a:pt x="1718399" y="2299459"/>
                  </a:lnTo>
                  <a:lnTo>
                    <a:pt x="1710787" y="2330884"/>
                  </a:lnTo>
                  <a:lnTo>
                    <a:pt x="1702541" y="2362308"/>
                  </a:lnTo>
                  <a:lnTo>
                    <a:pt x="1693661" y="2393733"/>
                  </a:lnTo>
                  <a:lnTo>
                    <a:pt x="1684463" y="2424523"/>
                  </a:lnTo>
                  <a:lnTo>
                    <a:pt x="1674314" y="2454995"/>
                  </a:lnTo>
                  <a:lnTo>
                    <a:pt x="1664164" y="2485468"/>
                  </a:lnTo>
                  <a:lnTo>
                    <a:pt x="1652747" y="2515940"/>
                  </a:lnTo>
                  <a:lnTo>
                    <a:pt x="1647038" y="2530859"/>
                  </a:lnTo>
                  <a:lnTo>
                    <a:pt x="1641012" y="2545778"/>
                  </a:lnTo>
                  <a:lnTo>
                    <a:pt x="1634351" y="2560697"/>
                  </a:lnTo>
                  <a:lnTo>
                    <a:pt x="1628325" y="2575615"/>
                  </a:lnTo>
                  <a:lnTo>
                    <a:pt x="1621348" y="2589899"/>
                  </a:lnTo>
                  <a:lnTo>
                    <a:pt x="1614370" y="2604501"/>
                  </a:lnTo>
                  <a:lnTo>
                    <a:pt x="1607392" y="2619102"/>
                  </a:lnTo>
                  <a:lnTo>
                    <a:pt x="1599780" y="2633386"/>
                  </a:lnTo>
                  <a:lnTo>
                    <a:pt x="1588997" y="2652431"/>
                  </a:lnTo>
                  <a:lnTo>
                    <a:pt x="1577579" y="2671159"/>
                  </a:lnTo>
                  <a:lnTo>
                    <a:pt x="1571870" y="2680364"/>
                  </a:lnTo>
                  <a:lnTo>
                    <a:pt x="1565527" y="2689252"/>
                  </a:lnTo>
                  <a:lnTo>
                    <a:pt x="1559184" y="2698457"/>
                  </a:lnTo>
                  <a:lnTo>
                    <a:pt x="1552840" y="2707345"/>
                  </a:lnTo>
                  <a:lnTo>
                    <a:pt x="1546180" y="2715915"/>
                  </a:lnTo>
                  <a:lnTo>
                    <a:pt x="1538885" y="2724168"/>
                  </a:lnTo>
                  <a:lnTo>
                    <a:pt x="1531590" y="2732421"/>
                  </a:lnTo>
                  <a:lnTo>
                    <a:pt x="1524613" y="2740357"/>
                  </a:lnTo>
                  <a:lnTo>
                    <a:pt x="1516684" y="2747975"/>
                  </a:lnTo>
                  <a:lnTo>
                    <a:pt x="1508755" y="2755593"/>
                  </a:lnTo>
                  <a:lnTo>
                    <a:pt x="1500509" y="2762576"/>
                  </a:lnTo>
                  <a:lnTo>
                    <a:pt x="1491628" y="2769242"/>
                  </a:lnTo>
                  <a:lnTo>
                    <a:pt x="1486236" y="2773051"/>
                  </a:lnTo>
                  <a:lnTo>
                    <a:pt x="1480844" y="2776543"/>
                  </a:lnTo>
                  <a:lnTo>
                    <a:pt x="1474818" y="2780034"/>
                  </a:lnTo>
                  <a:lnTo>
                    <a:pt x="1469109" y="2782891"/>
                  </a:lnTo>
                  <a:lnTo>
                    <a:pt x="1463083" y="2785748"/>
                  </a:lnTo>
                  <a:lnTo>
                    <a:pt x="1457057" y="2787970"/>
                  </a:lnTo>
                  <a:lnTo>
                    <a:pt x="1450714" y="2790192"/>
                  </a:lnTo>
                  <a:lnTo>
                    <a:pt x="1444688" y="2791779"/>
                  </a:lnTo>
                  <a:lnTo>
                    <a:pt x="1438028" y="2793684"/>
                  </a:lnTo>
                  <a:lnTo>
                    <a:pt x="1431367" y="2794636"/>
                  </a:lnTo>
                  <a:lnTo>
                    <a:pt x="1425024" y="2795271"/>
                  </a:lnTo>
                  <a:lnTo>
                    <a:pt x="1418363" y="2795588"/>
                  </a:lnTo>
                  <a:lnTo>
                    <a:pt x="1411703" y="2795271"/>
                  </a:lnTo>
                  <a:lnTo>
                    <a:pt x="1405360" y="2794953"/>
                  </a:lnTo>
                  <a:lnTo>
                    <a:pt x="1398699" y="2794001"/>
                  </a:lnTo>
                  <a:lnTo>
                    <a:pt x="1392039" y="2792414"/>
                  </a:lnTo>
                  <a:lnTo>
                    <a:pt x="1385696" y="2790827"/>
                  </a:lnTo>
                  <a:lnTo>
                    <a:pt x="1378718" y="2788287"/>
                  </a:lnTo>
                  <a:lnTo>
                    <a:pt x="1372058" y="2785748"/>
                  </a:lnTo>
                  <a:lnTo>
                    <a:pt x="1366032" y="2782574"/>
                  </a:lnTo>
                  <a:lnTo>
                    <a:pt x="1359688" y="2779400"/>
                  </a:lnTo>
                  <a:lnTo>
                    <a:pt x="1353662" y="2775591"/>
                  </a:lnTo>
                  <a:lnTo>
                    <a:pt x="1347636" y="2771782"/>
                  </a:lnTo>
                  <a:lnTo>
                    <a:pt x="1341927" y="2767972"/>
                  </a:lnTo>
                  <a:lnTo>
                    <a:pt x="1336218" y="2763529"/>
                  </a:lnTo>
                  <a:lnTo>
                    <a:pt x="1330827" y="2759085"/>
                  </a:lnTo>
                  <a:lnTo>
                    <a:pt x="1325118" y="2754641"/>
                  </a:lnTo>
                  <a:lnTo>
                    <a:pt x="1320043" y="2749879"/>
                  </a:lnTo>
                  <a:lnTo>
                    <a:pt x="1310211" y="2739722"/>
                  </a:lnTo>
                  <a:lnTo>
                    <a:pt x="1300696" y="2729247"/>
                  </a:lnTo>
                  <a:lnTo>
                    <a:pt x="1294036" y="2721629"/>
                  </a:lnTo>
                  <a:lnTo>
                    <a:pt x="1287692" y="2713693"/>
                  </a:lnTo>
                  <a:lnTo>
                    <a:pt x="1281349" y="2705441"/>
                  </a:lnTo>
                  <a:lnTo>
                    <a:pt x="1275323" y="2697505"/>
                  </a:lnTo>
                  <a:lnTo>
                    <a:pt x="1269297" y="2689252"/>
                  </a:lnTo>
                  <a:lnTo>
                    <a:pt x="1263905" y="2680682"/>
                  </a:lnTo>
                  <a:lnTo>
                    <a:pt x="1252805" y="2663858"/>
                  </a:lnTo>
                  <a:lnTo>
                    <a:pt x="1242655" y="2646083"/>
                  </a:lnTo>
                  <a:lnTo>
                    <a:pt x="1232823" y="2628307"/>
                  </a:lnTo>
                  <a:lnTo>
                    <a:pt x="1223626" y="2610214"/>
                  </a:lnTo>
                  <a:lnTo>
                    <a:pt x="1214745" y="2592439"/>
                  </a:lnTo>
                  <a:lnTo>
                    <a:pt x="1214111" y="2591804"/>
                  </a:lnTo>
                  <a:lnTo>
                    <a:pt x="1213794" y="2591486"/>
                  </a:lnTo>
                  <a:lnTo>
                    <a:pt x="1211256" y="2585138"/>
                  </a:lnTo>
                  <a:lnTo>
                    <a:pt x="1210939" y="2584186"/>
                  </a:lnTo>
                  <a:lnTo>
                    <a:pt x="1204913" y="2570537"/>
                  </a:lnTo>
                  <a:lnTo>
                    <a:pt x="1215062" y="2582599"/>
                  </a:lnTo>
                  <a:lnTo>
                    <a:pt x="1225529" y="2594343"/>
                  </a:lnTo>
                  <a:lnTo>
                    <a:pt x="1236629" y="2605770"/>
                  </a:lnTo>
                  <a:lnTo>
                    <a:pt x="1242021" y="2611484"/>
                  </a:lnTo>
                  <a:lnTo>
                    <a:pt x="1248047" y="2616880"/>
                  </a:lnTo>
                  <a:lnTo>
                    <a:pt x="1253756" y="2621959"/>
                  </a:lnTo>
                  <a:lnTo>
                    <a:pt x="1260099" y="2627038"/>
                  </a:lnTo>
                  <a:lnTo>
                    <a:pt x="1266443" y="2631799"/>
                  </a:lnTo>
                  <a:lnTo>
                    <a:pt x="1272786" y="2636243"/>
                  </a:lnTo>
                  <a:lnTo>
                    <a:pt x="1279446" y="2640369"/>
                  </a:lnTo>
                  <a:lnTo>
                    <a:pt x="1286424" y="2644178"/>
                  </a:lnTo>
                  <a:lnTo>
                    <a:pt x="1293401" y="2647987"/>
                  </a:lnTo>
                  <a:lnTo>
                    <a:pt x="1300696" y="2651162"/>
                  </a:lnTo>
                  <a:lnTo>
                    <a:pt x="1307991" y="2654018"/>
                  </a:lnTo>
                  <a:lnTo>
                    <a:pt x="1315920" y="2656875"/>
                  </a:lnTo>
                  <a:lnTo>
                    <a:pt x="1323849" y="2659414"/>
                  </a:lnTo>
                  <a:lnTo>
                    <a:pt x="1331778" y="2661002"/>
                  </a:lnTo>
                  <a:lnTo>
                    <a:pt x="1339707" y="2662589"/>
                  </a:lnTo>
                  <a:lnTo>
                    <a:pt x="1347953" y="2663224"/>
                  </a:lnTo>
                  <a:lnTo>
                    <a:pt x="1355882" y="2663858"/>
                  </a:lnTo>
                  <a:lnTo>
                    <a:pt x="1364129" y="2663541"/>
                  </a:lnTo>
                  <a:lnTo>
                    <a:pt x="1372375" y="2663224"/>
                  </a:lnTo>
                  <a:lnTo>
                    <a:pt x="1380304" y="2661954"/>
                  </a:lnTo>
                  <a:lnTo>
                    <a:pt x="1388550" y="2660684"/>
                  </a:lnTo>
                  <a:lnTo>
                    <a:pt x="1396479" y="2658780"/>
                  </a:lnTo>
                  <a:lnTo>
                    <a:pt x="1404408" y="2656558"/>
                  </a:lnTo>
                  <a:lnTo>
                    <a:pt x="1412020" y="2653701"/>
                  </a:lnTo>
                  <a:lnTo>
                    <a:pt x="1419632" y="2650209"/>
                  </a:lnTo>
                  <a:lnTo>
                    <a:pt x="1426927" y="2647035"/>
                  </a:lnTo>
                  <a:lnTo>
                    <a:pt x="1435807" y="2641956"/>
                  </a:lnTo>
                  <a:lnTo>
                    <a:pt x="1444688" y="2636560"/>
                  </a:lnTo>
                  <a:lnTo>
                    <a:pt x="1452934" y="2630847"/>
                  </a:lnTo>
                  <a:lnTo>
                    <a:pt x="1460863" y="2624816"/>
                  </a:lnTo>
                  <a:lnTo>
                    <a:pt x="1468792" y="2618150"/>
                  </a:lnTo>
                  <a:lnTo>
                    <a:pt x="1476087" y="2611484"/>
                  </a:lnTo>
                  <a:lnTo>
                    <a:pt x="1483382" y="2604501"/>
                  </a:lnTo>
                  <a:lnTo>
                    <a:pt x="1490359" y="2596883"/>
                  </a:lnTo>
                  <a:lnTo>
                    <a:pt x="1497337" y="2589264"/>
                  </a:lnTo>
                  <a:lnTo>
                    <a:pt x="1503680" y="2581646"/>
                  </a:lnTo>
                  <a:lnTo>
                    <a:pt x="1510023" y="2573711"/>
                  </a:lnTo>
                  <a:lnTo>
                    <a:pt x="1516367" y="2565458"/>
                  </a:lnTo>
                  <a:lnTo>
                    <a:pt x="1522393" y="2557205"/>
                  </a:lnTo>
                  <a:lnTo>
                    <a:pt x="1528419" y="2548952"/>
                  </a:lnTo>
                  <a:lnTo>
                    <a:pt x="1539202" y="2532129"/>
                  </a:lnTo>
                  <a:lnTo>
                    <a:pt x="1546497" y="2519749"/>
                  </a:lnTo>
                  <a:lnTo>
                    <a:pt x="1553792" y="2506735"/>
                  </a:lnTo>
                  <a:lnTo>
                    <a:pt x="1560769" y="2494356"/>
                  </a:lnTo>
                  <a:lnTo>
                    <a:pt x="1567113" y="2481341"/>
                  </a:lnTo>
                  <a:lnTo>
                    <a:pt x="1573773" y="2468644"/>
                  </a:lnTo>
                  <a:lnTo>
                    <a:pt x="1580116" y="2455313"/>
                  </a:lnTo>
                  <a:lnTo>
                    <a:pt x="1585825" y="2442298"/>
                  </a:lnTo>
                  <a:lnTo>
                    <a:pt x="1591851" y="2428967"/>
                  </a:lnTo>
                  <a:lnTo>
                    <a:pt x="1597243" y="2415635"/>
                  </a:lnTo>
                  <a:lnTo>
                    <a:pt x="1602635" y="2402303"/>
                  </a:lnTo>
                  <a:lnTo>
                    <a:pt x="1613101" y="2375005"/>
                  </a:lnTo>
                  <a:lnTo>
                    <a:pt x="1622299" y="2347707"/>
                  </a:lnTo>
                  <a:lnTo>
                    <a:pt x="1631814" y="2320091"/>
                  </a:lnTo>
                  <a:lnTo>
                    <a:pt x="1640694" y="2290254"/>
                  </a:lnTo>
                  <a:lnTo>
                    <a:pt x="1649258" y="2260099"/>
                  </a:lnTo>
                  <a:lnTo>
                    <a:pt x="1657187" y="2229626"/>
                  </a:lnTo>
                  <a:lnTo>
                    <a:pt x="1664799" y="2199471"/>
                  </a:lnTo>
                  <a:lnTo>
                    <a:pt x="1671776" y="2168999"/>
                  </a:lnTo>
                  <a:lnTo>
                    <a:pt x="1678120" y="2138209"/>
                  </a:lnTo>
                  <a:lnTo>
                    <a:pt x="1684463" y="2107737"/>
                  </a:lnTo>
                  <a:lnTo>
                    <a:pt x="1690172" y="2076947"/>
                  </a:lnTo>
                  <a:lnTo>
                    <a:pt x="1695564" y="2045840"/>
                  </a:lnTo>
                  <a:lnTo>
                    <a:pt x="1700638" y="2014732"/>
                  </a:lnTo>
                  <a:lnTo>
                    <a:pt x="1705078" y="1984260"/>
                  </a:lnTo>
                  <a:lnTo>
                    <a:pt x="1709202" y="1953153"/>
                  </a:lnTo>
                  <a:lnTo>
                    <a:pt x="1713325" y="1922045"/>
                  </a:lnTo>
                  <a:lnTo>
                    <a:pt x="1716813" y="1890621"/>
                  </a:lnTo>
                  <a:lnTo>
                    <a:pt x="1720302" y="1859514"/>
                  </a:lnTo>
                  <a:lnTo>
                    <a:pt x="1723474" y="1828406"/>
                  </a:lnTo>
                  <a:lnTo>
                    <a:pt x="1727280" y="1781745"/>
                  </a:lnTo>
                  <a:lnTo>
                    <a:pt x="1730451" y="1734450"/>
                  </a:lnTo>
                  <a:lnTo>
                    <a:pt x="1732672" y="1687471"/>
                  </a:lnTo>
                  <a:lnTo>
                    <a:pt x="1734574" y="1640176"/>
                  </a:lnTo>
                  <a:lnTo>
                    <a:pt x="1735843" y="1592880"/>
                  </a:lnTo>
                  <a:lnTo>
                    <a:pt x="1736478" y="1545902"/>
                  </a:lnTo>
                  <a:lnTo>
                    <a:pt x="1736478" y="1498606"/>
                  </a:lnTo>
                  <a:lnTo>
                    <a:pt x="1736160" y="1451627"/>
                  </a:lnTo>
                  <a:lnTo>
                    <a:pt x="1734892" y="1404332"/>
                  </a:lnTo>
                  <a:lnTo>
                    <a:pt x="1732989" y="1357353"/>
                  </a:lnTo>
                  <a:lnTo>
                    <a:pt x="1730451" y="1310375"/>
                  </a:lnTo>
                  <a:lnTo>
                    <a:pt x="1727280" y="1263397"/>
                  </a:lnTo>
                  <a:lnTo>
                    <a:pt x="1723474" y="1216101"/>
                  </a:lnTo>
                  <a:lnTo>
                    <a:pt x="1719034" y="1169122"/>
                  </a:lnTo>
                  <a:lnTo>
                    <a:pt x="1713642" y="1122461"/>
                  </a:lnTo>
                  <a:lnTo>
                    <a:pt x="1708250" y="1075801"/>
                  </a:lnTo>
                  <a:lnTo>
                    <a:pt x="1703810" y="1045328"/>
                  </a:lnTo>
                  <a:lnTo>
                    <a:pt x="1699052" y="1015173"/>
                  </a:lnTo>
                  <a:lnTo>
                    <a:pt x="1693978" y="985018"/>
                  </a:lnTo>
                  <a:lnTo>
                    <a:pt x="1688903" y="954863"/>
                  </a:lnTo>
                  <a:lnTo>
                    <a:pt x="1683194" y="925026"/>
                  </a:lnTo>
                  <a:lnTo>
                    <a:pt x="1677168" y="894871"/>
                  </a:lnTo>
                  <a:lnTo>
                    <a:pt x="1670825" y="864716"/>
                  </a:lnTo>
                  <a:lnTo>
                    <a:pt x="1663847" y="835195"/>
                  </a:lnTo>
                  <a:lnTo>
                    <a:pt x="1656235" y="805675"/>
                  </a:lnTo>
                  <a:lnTo>
                    <a:pt x="1648306" y="775838"/>
                  </a:lnTo>
                  <a:lnTo>
                    <a:pt x="1639743" y="746635"/>
                  </a:lnTo>
                  <a:lnTo>
                    <a:pt x="1630545" y="717115"/>
                  </a:lnTo>
                  <a:lnTo>
                    <a:pt x="1621030" y="688229"/>
                  </a:lnTo>
                  <a:lnTo>
                    <a:pt x="1610564" y="659662"/>
                  </a:lnTo>
                  <a:lnTo>
                    <a:pt x="1599780" y="631094"/>
                  </a:lnTo>
                  <a:lnTo>
                    <a:pt x="1588045" y="602526"/>
                  </a:lnTo>
                  <a:lnTo>
                    <a:pt x="1578531" y="581576"/>
                  </a:lnTo>
                  <a:lnTo>
                    <a:pt x="1568381" y="560626"/>
                  </a:lnTo>
                  <a:lnTo>
                    <a:pt x="1557598" y="539994"/>
                  </a:lnTo>
                  <a:lnTo>
                    <a:pt x="1552206" y="529519"/>
                  </a:lnTo>
                  <a:lnTo>
                    <a:pt x="1546180" y="519361"/>
                  </a:lnTo>
                  <a:lnTo>
                    <a:pt x="1540154" y="509521"/>
                  </a:lnTo>
                  <a:lnTo>
                    <a:pt x="1533811" y="499681"/>
                  </a:lnTo>
                  <a:lnTo>
                    <a:pt x="1527467" y="490159"/>
                  </a:lnTo>
                  <a:lnTo>
                    <a:pt x="1520807" y="480636"/>
                  </a:lnTo>
                  <a:lnTo>
                    <a:pt x="1513829" y="471113"/>
                  </a:lnTo>
                  <a:lnTo>
                    <a:pt x="1506852" y="461908"/>
                  </a:lnTo>
                  <a:lnTo>
                    <a:pt x="1499240" y="453020"/>
                  </a:lnTo>
                  <a:lnTo>
                    <a:pt x="1491628" y="444133"/>
                  </a:lnTo>
                  <a:lnTo>
                    <a:pt x="1485919" y="438102"/>
                  </a:lnTo>
                  <a:lnTo>
                    <a:pt x="1479893" y="432071"/>
                  </a:lnTo>
                  <a:lnTo>
                    <a:pt x="1474184" y="426675"/>
                  </a:lnTo>
                  <a:lnTo>
                    <a:pt x="1467841" y="421278"/>
                  </a:lnTo>
                  <a:lnTo>
                    <a:pt x="1461498" y="415565"/>
                  </a:lnTo>
                  <a:lnTo>
                    <a:pt x="1454837" y="410486"/>
                  </a:lnTo>
                  <a:lnTo>
                    <a:pt x="1447860" y="405725"/>
                  </a:lnTo>
                  <a:lnTo>
                    <a:pt x="1441199" y="401281"/>
                  </a:lnTo>
                  <a:lnTo>
                    <a:pt x="1433904" y="397154"/>
                  </a:lnTo>
                  <a:lnTo>
                    <a:pt x="1426610" y="393028"/>
                  </a:lnTo>
                  <a:lnTo>
                    <a:pt x="1418998" y="389536"/>
                  </a:lnTo>
                  <a:lnTo>
                    <a:pt x="1411386" y="386362"/>
                  </a:lnTo>
                  <a:lnTo>
                    <a:pt x="1403774" y="383505"/>
                  </a:lnTo>
                  <a:lnTo>
                    <a:pt x="1395845" y="381283"/>
                  </a:lnTo>
                  <a:lnTo>
                    <a:pt x="1387599" y="379061"/>
                  </a:lnTo>
                  <a:lnTo>
                    <a:pt x="1379352" y="377792"/>
                  </a:lnTo>
                  <a:lnTo>
                    <a:pt x="1371106" y="376522"/>
                  </a:lnTo>
                  <a:lnTo>
                    <a:pt x="1362860" y="376205"/>
                  </a:lnTo>
                  <a:lnTo>
                    <a:pt x="1354614" y="376205"/>
                  </a:lnTo>
                  <a:lnTo>
                    <a:pt x="1346368" y="376522"/>
                  </a:lnTo>
                  <a:lnTo>
                    <a:pt x="1338438" y="377792"/>
                  </a:lnTo>
                  <a:lnTo>
                    <a:pt x="1330192" y="379061"/>
                  </a:lnTo>
                  <a:lnTo>
                    <a:pt x="1322263" y="381283"/>
                  </a:lnTo>
                  <a:lnTo>
                    <a:pt x="1314334" y="383505"/>
                  </a:lnTo>
                  <a:lnTo>
                    <a:pt x="1306405" y="386362"/>
                  </a:lnTo>
                  <a:lnTo>
                    <a:pt x="1298793" y="389536"/>
                  </a:lnTo>
                  <a:lnTo>
                    <a:pt x="1291498" y="393028"/>
                  </a:lnTo>
                  <a:lnTo>
                    <a:pt x="1283886" y="396520"/>
                  </a:lnTo>
                  <a:lnTo>
                    <a:pt x="1276909" y="401281"/>
                  </a:lnTo>
                  <a:lnTo>
                    <a:pt x="1270248" y="405725"/>
                  </a:lnTo>
                  <a:lnTo>
                    <a:pt x="1263588" y="410486"/>
                  </a:lnTo>
                  <a:lnTo>
                    <a:pt x="1256928" y="415565"/>
                  </a:lnTo>
                  <a:lnTo>
                    <a:pt x="1249633" y="421596"/>
                  </a:lnTo>
                  <a:lnTo>
                    <a:pt x="1242655" y="427627"/>
                  </a:lnTo>
                  <a:lnTo>
                    <a:pt x="1235995" y="433975"/>
                  </a:lnTo>
                  <a:lnTo>
                    <a:pt x="1229335" y="440958"/>
                  </a:lnTo>
                  <a:lnTo>
                    <a:pt x="1223308" y="447624"/>
                  </a:lnTo>
                  <a:lnTo>
                    <a:pt x="1216965" y="454925"/>
                  </a:lnTo>
                  <a:lnTo>
                    <a:pt x="1205230" y="469209"/>
                  </a:lnTo>
                  <a:lnTo>
                    <a:pt x="1210939" y="456512"/>
                  </a:lnTo>
                  <a:lnTo>
                    <a:pt x="1211573" y="454608"/>
                  </a:lnTo>
                  <a:lnTo>
                    <a:pt x="1219502" y="438419"/>
                  </a:lnTo>
                  <a:lnTo>
                    <a:pt x="1227749" y="422231"/>
                  </a:lnTo>
                  <a:lnTo>
                    <a:pt x="1235995" y="406042"/>
                  </a:lnTo>
                  <a:lnTo>
                    <a:pt x="1244875" y="390171"/>
                  </a:lnTo>
                  <a:lnTo>
                    <a:pt x="1254390" y="374618"/>
                  </a:lnTo>
                  <a:lnTo>
                    <a:pt x="1263905" y="359064"/>
                  </a:lnTo>
                  <a:lnTo>
                    <a:pt x="1274372" y="344145"/>
                  </a:lnTo>
                  <a:lnTo>
                    <a:pt x="1284838" y="329544"/>
                  </a:lnTo>
                  <a:lnTo>
                    <a:pt x="1285155" y="328591"/>
                  </a:lnTo>
                  <a:lnTo>
                    <a:pt x="1295304" y="316529"/>
                  </a:lnTo>
                  <a:lnTo>
                    <a:pt x="1306088" y="304467"/>
                  </a:lnTo>
                  <a:lnTo>
                    <a:pt x="1311480" y="298754"/>
                  </a:lnTo>
                  <a:lnTo>
                    <a:pt x="1317189" y="293040"/>
                  </a:lnTo>
                  <a:lnTo>
                    <a:pt x="1322897" y="287644"/>
                  </a:lnTo>
                  <a:lnTo>
                    <a:pt x="1328924" y="282248"/>
                  </a:lnTo>
                  <a:lnTo>
                    <a:pt x="1335267" y="276852"/>
                  </a:lnTo>
                  <a:lnTo>
                    <a:pt x="1341610" y="272091"/>
                  </a:lnTo>
                  <a:lnTo>
                    <a:pt x="1347953" y="267647"/>
                  </a:lnTo>
                  <a:lnTo>
                    <a:pt x="1354614" y="263520"/>
                  </a:lnTo>
                  <a:lnTo>
                    <a:pt x="1361591" y="259711"/>
                  </a:lnTo>
                  <a:lnTo>
                    <a:pt x="1368569" y="255902"/>
                  </a:lnTo>
                  <a:lnTo>
                    <a:pt x="1375864" y="252728"/>
                  </a:lnTo>
                  <a:lnTo>
                    <a:pt x="1383476" y="250188"/>
                  </a:lnTo>
                  <a:lnTo>
                    <a:pt x="1390136" y="247967"/>
                  </a:lnTo>
                  <a:lnTo>
                    <a:pt x="1396162" y="246697"/>
                  </a:lnTo>
                  <a:lnTo>
                    <a:pt x="1402822" y="245427"/>
                  </a:lnTo>
                  <a:lnTo>
                    <a:pt x="1409483" y="244792"/>
                  </a:lnTo>
                  <a:lnTo>
                    <a:pt x="1415826" y="244475"/>
                  </a:lnTo>
                  <a:close/>
                  <a:moveTo>
                    <a:pt x="1322166" y="84138"/>
                  </a:moveTo>
                  <a:lnTo>
                    <a:pt x="1328513" y="84138"/>
                  </a:lnTo>
                  <a:lnTo>
                    <a:pt x="1335178" y="84455"/>
                  </a:lnTo>
                  <a:lnTo>
                    <a:pt x="1341842" y="85090"/>
                  </a:lnTo>
                  <a:lnTo>
                    <a:pt x="1347554" y="85408"/>
                  </a:lnTo>
                  <a:lnTo>
                    <a:pt x="1353267" y="86361"/>
                  </a:lnTo>
                  <a:lnTo>
                    <a:pt x="1358344" y="87631"/>
                  </a:lnTo>
                  <a:lnTo>
                    <a:pt x="1363739" y="88583"/>
                  </a:lnTo>
                  <a:lnTo>
                    <a:pt x="1374529" y="92076"/>
                  </a:lnTo>
                  <a:lnTo>
                    <a:pt x="1385002" y="95887"/>
                  </a:lnTo>
                  <a:lnTo>
                    <a:pt x="1395157" y="100332"/>
                  </a:lnTo>
                  <a:lnTo>
                    <a:pt x="1405312" y="105095"/>
                  </a:lnTo>
                  <a:lnTo>
                    <a:pt x="1414833" y="110493"/>
                  </a:lnTo>
                  <a:lnTo>
                    <a:pt x="1424036" y="116526"/>
                  </a:lnTo>
                  <a:lnTo>
                    <a:pt x="1425305" y="117162"/>
                  </a:lnTo>
                  <a:lnTo>
                    <a:pt x="1432604" y="122242"/>
                  </a:lnTo>
                  <a:lnTo>
                    <a:pt x="1439268" y="127958"/>
                  </a:lnTo>
                  <a:lnTo>
                    <a:pt x="1446250" y="133356"/>
                  </a:lnTo>
                  <a:lnTo>
                    <a:pt x="1452915" y="139389"/>
                  </a:lnTo>
                  <a:lnTo>
                    <a:pt x="1459262" y="145105"/>
                  </a:lnTo>
                  <a:lnTo>
                    <a:pt x="1465926" y="151455"/>
                  </a:lnTo>
                  <a:lnTo>
                    <a:pt x="1477985" y="163839"/>
                  </a:lnTo>
                  <a:lnTo>
                    <a:pt x="1490044" y="177176"/>
                  </a:lnTo>
                  <a:lnTo>
                    <a:pt x="1501469" y="190830"/>
                  </a:lnTo>
                  <a:lnTo>
                    <a:pt x="1512894" y="204484"/>
                  </a:lnTo>
                  <a:lnTo>
                    <a:pt x="1524001" y="218455"/>
                  </a:lnTo>
                  <a:lnTo>
                    <a:pt x="1508451" y="209247"/>
                  </a:lnTo>
                  <a:lnTo>
                    <a:pt x="1507181" y="208929"/>
                  </a:lnTo>
                  <a:lnTo>
                    <a:pt x="1499565" y="204484"/>
                  </a:lnTo>
                  <a:lnTo>
                    <a:pt x="1491314" y="200356"/>
                  </a:lnTo>
                  <a:lnTo>
                    <a:pt x="1483063" y="196545"/>
                  </a:lnTo>
                  <a:lnTo>
                    <a:pt x="1474494" y="193370"/>
                  </a:lnTo>
                  <a:lnTo>
                    <a:pt x="1465926" y="190512"/>
                  </a:lnTo>
                  <a:lnTo>
                    <a:pt x="1457357" y="188289"/>
                  </a:lnTo>
                  <a:lnTo>
                    <a:pt x="1448472" y="186384"/>
                  </a:lnTo>
                  <a:lnTo>
                    <a:pt x="1439268" y="184797"/>
                  </a:lnTo>
                  <a:lnTo>
                    <a:pt x="1430065" y="183844"/>
                  </a:lnTo>
                  <a:lnTo>
                    <a:pt x="1421180" y="183526"/>
                  </a:lnTo>
                  <a:lnTo>
                    <a:pt x="1411976" y="183526"/>
                  </a:lnTo>
                  <a:lnTo>
                    <a:pt x="1402773" y="183844"/>
                  </a:lnTo>
                  <a:lnTo>
                    <a:pt x="1393887" y="184797"/>
                  </a:lnTo>
                  <a:lnTo>
                    <a:pt x="1385002" y="186702"/>
                  </a:lnTo>
                  <a:lnTo>
                    <a:pt x="1375798" y="188289"/>
                  </a:lnTo>
                  <a:lnTo>
                    <a:pt x="1367230" y="191147"/>
                  </a:lnTo>
                  <a:lnTo>
                    <a:pt x="1357075" y="194640"/>
                  </a:lnTo>
                  <a:lnTo>
                    <a:pt x="1346920" y="198768"/>
                  </a:lnTo>
                  <a:lnTo>
                    <a:pt x="1336764" y="203531"/>
                  </a:lnTo>
                  <a:lnTo>
                    <a:pt x="1327561" y="208612"/>
                  </a:lnTo>
                  <a:lnTo>
                    <a:pt x="1318358" y="214327"/>
                  </a:lnTo>
                  <a:lnTo>
                    <a:pt x="1309472" y="220360"/>
                  </a:lnTo>
                  <a:lnTo>
                    <a:pt x="1300269" y="226711"/>
                  </a:lnTo>
                  <a:lnTo>
                    <a:pt x="1292018" y="233379"/>
                  </a:lnTo>
                  <a:lnTo>
                    <a:pt x="1283767" y="240365"/>
                  </a:lnTo>
                  <a:lnTo>
                    <a:pt x="1275516" y="247986"/>
                  </a:lnTo>
                  <a:lnTo>
                    <a:pt x="1267899" y="255607"/>
                  </a:lnTo>
                  <a:lnTo>
                    <a:pt x="1260283" y="263545"/>
                  </a:lnTo>
                  <a:lnTo>
                    <a:pt x="1252984" y="271801"/>
                  </a:lnTo>
                  <a:lnTo>
                    <a:pt x="1246320" y="280057"/>
                  </a:lnTo>
                  <a:lnTo>
                    <a:pt x="1239338" y="288313"/>
                  </a:lnTo>
                  <a:lnTo>
                    <a:pt x="1232674" y="296886"/>
                  </a:lnTo>
                  <a:lnTo>
                    <a:pt x="1232356" y="297839"/>
                  </a:lnTo>
                  <a:lnTo>
                    <a:pt x="1232039" y="298157"/>
                  </a:lnTo>
                  <a:lnTo>
                    <a:pt x="1225692" y="306412"/>
                  </a:lnTo>
                  <a:lnTo>
                    <a:pt x="1219662" y="314668"/>
                  </a:lnTo>
                  <a:lnTo>
                    <a:pt x="1214267" y="323242"/>
                  </a:lnTo>
                  <a:lnTo>
                    <a:pt x="1208238" y="331815"/>
                  </a:lnTo>
                  <a:lnTo>
                    <a:pt x="1197448" y="349597"/>
                  </a:lnTo>
                  <a:lnTo>
                    <a:pt x="1187292" y="367379"/>
                  </a:lnTo>
                  <a:lnTo>
                    <a:pt x="1177455" y="385796"/>
                  </a:lnTo>
                  <a:lnTo>
                    <a:pt x="1168251" y="403896"/>
                  </a:lnTo>
                  <a:lnTo>
                    <a:pt x="1149845" y="441365"/>
                  </a:lnTo>
                  <a:lnTo>
                    <a:pt x="1141277" y="462957"/>
                  </a:lnTo>
                  <a:lnTo>
                    <a:pt x="1132708" y="484867"/>
                  </a:lnTo>
                  <a:lnTo>
                    <a:pt x="1123505" y="506460"/>
                  </a:lnTo>
                  <a:lnTo>
                    <a:pt x="1118427" y="517256"/>
                  </a:lnTo>
                  <a:lnTo>
                    <a:pt x="1113667" y="528052"/>
                  </a:lnTo>
                  <a:lnTo>
                    <a:pt x="1112080" y="530910"/>
                  </a:lnTo>
                  <a:lnTo>
                    <a:pt x="1111128" y="534085"/>
                  </a:lnTo>
                  <a:lnTo>
                    <a:pt x="1109224" y="540753"/>
                  </a:lnTo>
                  <a:lnTo>
                    <a:pt x="1108272" y="547104"/>
                  </a:lnTo>
                  <a:lnTo>
                    <a:pt x="1106686" y="553772"/>
                  </a:lnTo>
                  <a:lnTo>
                    <a:pt x="1100021" y="574412"/>
                  </a:lnTo>
                  <a:lnTo>
                    <a:pt x="1093357" y="595687"/>
                  </a:lnTo>
                  <a:lnTo>
                    <a:pt x="1087327" y="616327"/>
                  </a:lnTo>
                  <a:lnTo>
                    <a:pt x="1080980" y="637284"/>
                  </a:lnTo>
                  <a:lnTo>
                    <a:pt x="1074950" y="657924"/>
                  </a:lnTo>
                  <a:lnTo>
                    <a:pt x="1069556" y="679199"/>
                  </a:lnTo>
                  <a:lnTo>
                    <a:pt x="1064161" y="700156"/>
                  </a:lnTo>
                  <a:lnTo>
                    <a:pt x="1058766" y="721431"/>
                  </a:lnTo>
                  <a:lnTo>
                    <a:pt x="1048928" y="763663"/>
                  </a:lnTo>
                  <a:lnTo>
                    <a:pt x="1040042" y="806530"/>
                  </a:lnTo>
                  <a:lnTo>
                    <a:pt x="1031156" y="848762"/>
                  </a:lnTo>
                  <a:lnTo>
                    <a:pt x="1023857" y="891947"/>
                  </a:lnTo>
                  <a:lnTo>
                    <a:pt x="1016558" y="934814"/>
                  </a:lnTo>
                  <a:lnTo>
                    <a:pt x="1010211" y="977999"/>
                  </a:lnTo>
                  <a:lnTo>
                    <a:pt x="1004499" y="1021184"/>
                  </a:lnTo>
                  <a:lnTo>
                    <a:pt x="999104" y="1064369"/>
                  </a:lnTo>
                  <a:lnTo>
                    <a:pt x="994344" y="1107871"/>
                  </a:lnTo>
                  <a:lnTo>
                    <a:pt x="990218" y="1151056"/>
                  </a:lnTo>
                  <a:lnTo>
                    <a:pt x="986410" y="1194559"/>
                  </a:lnTo>
                  <a:lnTo>
                    <a:pt x="982919" y="1237743"/>
                  </a:lnTo>
                  <a:lnTo>
                    <a:pt x="979745" y="1290772"/>
                  </a:lnTo>
                  <a:lnTo>
                    <a:pt x="977207" y="1343483"/>
                  </a:lnTo>
                  <a:lnTo>
                    <a:pt x="975303" y="1396511"/>
                  </a:lnTo>
                  <a:lnTo>
                    <a:pt x="974033" y="1449857"/>
                  </a:lnTo>
                  <a:lnTo>
                    <a:pt x="973716" y="1502568"/>
                  </a:lnTo>
                  <a:lnTo>
                    <a:pt x="973716" y="1555914"/>
                  </a:lnTo>
                  <a:lnTo>
                    <a:pt x="974350" y="1608942"/>
                  </a:lnTo>
                  <a:lnTo>
                    <a:pt x="975620" y="1661653"/>
                  </a:lnTo>
                  <a:lnTo>
                    <a:pt x="977841" y="1714999"/>
                  </a:lnTo>
                  <a:lnTo>
                    <a:pt x="981015" y="1767710"/>
                  </a:lnTo>
                  <a:lnTo>
                    <a:pt x="984506" y="1820738"/>
                  </a:lnTo>
                  <a:lnTo>
                    <a:pt x="988631" y="1873766"/>
                  </a:lnTo>
                  <a:lnTo>
                    <a:pt x="993709" y="1926477"/>
                  </a:lnTo>
                  <a:lnTo>
                    <a:pt x="999421" y="1979188"/>
                  </a:lnTo>
                  <a:lnTo>
                    <a:pt x="1006085" y="2031581"/>
                  </a:lnTo>
                  <a:lnTo>
                    <a:pt x="1013385" y="2084292"/>
                  </a:lnTo>
                  <a:lnTo>
                    <a:pt x="1017827" y="2112553"/>
                  </a:lnTo>
                  <a:lnTo>
                    <a:pt x="1022588" y="2140813"/>
                  </a:lnTo>
                  <a:lnTo>
                    <a:pt x="1027348" y="2169074"/>
                  </a:lnTo>
                  <a:lnTo>
                    <a:pt x="1032743" y="2197335"/>
                  </a:lnTo>
                  <a:lnTo>
                    <a:pt x="1038138" y="2225595"/>
                  </a:lnTo>
                  <a:lnTo>
                    <a:pt x="1044168" y="2253538"/>
                  </a:lnTo>
                  <a:lnTo>
                    <a:pt x="1049880" y="2282117"/>
                  </a:lnTo>
                  <a:lnTo>
                    <a:pt x="1056544" y="2310060"/>
                  </a:lnTo>
                  <a:lnTo>
                    <a:pt x="1063526" y="2338003"/>
                  </a:lnTo>
                  <a:lnTo>
                    <a:pt x="1070508" y="2365628"/>
                  </a:lnTo>
                  <a:lnTo>
                    <a:pt x="1078124" y="2393254"/>
                  </a:lnTo>
                  <a:lnTo>
                    <a:pt x="1086058" y="2420562"/>
                  </a:lnTo>
                  <a:lnTo>
                    <a:pt x="1094309" y="2448187"/>
                  </a:lnTo>
                  <a:lnTo>
                    <a:pt x="1103512" y="2475495"/>
                  </a:lnTo>
                  <a:lnTo>
                    <a:pt x="1112715" y="2502486"/>
                  </a:lnTo>
                  <a:lnTo>
                    <a:pt x="1122236" y="2529794"/>
                  </a:lnTo>
                  <a:lnTo>
                    <a:pt x="1133026" y="2557419"/>
                  </a:lnTo>
                  <a:lnTo>
                    <a:pt x="1144450" y="2584728"/>
                  </a:lnTo>
                  <a:lnTo>
                    <a:pt x="1150162" y="2598064"/>
                  </a:lnTo>
                  <a:lnTo>
                    <a:pt x="1156509" y="2612036"/>
                  </a:lnTo>
                  <a:lnTo>
                    <a:pt x="1162856" y="2625054"/>
                  </a:lnTo>
                  <a:lnTo>
                    <a:pt x="1169204" y="2638391"/>
                  </a:lnTo>
                  <a:lnTo>
                    <a:pt x="1176185" y="2651727"/>
                  </a:lnTo>
                  <a:lnTo>
                    <a:pt x="1183167" y="2664746"/>
                  </a:lnTo>
                  <a:lnTo>
                    <a:pt x="1190466" y="2677765"/>
                  </a:lnTo>
                  <a:lnTo>
                    <a:pt x="1197448" y="2690467"/>
                  </a:lnTo>
                  <a:lnTo>
                    <a:pt x="1205381" y="2703168"/>
                  </a:lnTo>
                  <a:lnTo>
                    <a:pt x="1213315" y="2715870"/>
                  </a:lnTo>
                  <a:lnTo>
                    <a:pt x="1221566" y="2727936"/>
                  </a:lnTo>
                  <a:lnTo>
                    <a:pt x="1230452" y="2740002"/>
                  </a:lnTo>
                  <a:lnTo>
                    <a:pt x="1236799" y="2748576"/>
                  </a:lnTo>
                  <a:lnTo>
                    <a:pt x="1243463" y="2756832"/>
                  </a:lnTo>
                  <a:lnTo>
                    <a:pt x="1250445" y="2765087"/>
                  </a:lnTo>
                  <a:lnTo>
                    <a:pt x="1257110" y="2773026"/>
                  </a:lnTo>
                  <a:lnTo>
                    <a:pt x="1264726" y="2780964"/>
                  </a:lnTo>
                  <a:lnTo>
                    <a:pt x="1272025" y="2788903"/>
                  </a:lnTo>
                  <a:lnTo>
                    <a:pt x="1279959" y="2796206"/>
                  </a:lnTo>
                  <a:lnTo>
                    <a:pt x="1287892" y="2803509"/>
                  </a:lnTo>
                  <a:lnTo>
                    <a:pt x="1296144" y="2810495"/>
                  </a:lnTo>
                  <a:lnTo>
                    <a:pt x="1304712" y="2816846"/>
                  </a:lnTo>
                  <a:lnTo>
                    <a:pt x="1313598" y="2822879"/>
                  </a:lnTo>
                  <a:lnTo>
                    <a:pt x="1322484" y="2828595"/>
                  </a:lnTo>
                  <a:lnTo>
                    <a:pt x="1331687" y="2833993"/>
                  </a:lnTo>
                  <a:lnTo>
                    <a:pt x="1341207" y="2839073"/>
                  </a:lnTo>
                  <a:lnTo>
                    <a:pt x="1351045" y="2843201"/>
                  </a:lnTo>
                  <a:lnTo>
                    <a:pt x="1361200" y="2847329"/>
                  </a:lnTo>
                  <a:lnTo>
                    <a:pt x="1370086" y="2850187"/>
                  </a:lnTo>
                  <a:lnTo>
                    <a:pt x="1379289" y="2852410"/>
                  </a:lnTo>
                  <a:lnTo>
                    <a:pt x="1388810" y="2854632"/>
                  </a:lnTo>
                  <a:lnTo>
                    <a:pt x="1398013" y="2855585"/>
                  </a:lnTo>
                  <a:lnTo>
                    <a:pt x="1407534" y="2856538"/>
                  </a:lnTo>
                  <a:lnTo>
                    <a:pt x="1417054" y="2856538"/>
                  </a:lnTo>
                  <a:lnTo>
                    <a:pt x="1426574" y="2856538"/>
                  </a:lnTo>
                  <a:lnTo>
                    <a:pt x="1435778" y="2855585"/>
                  </a:lnTo>
                  <a:lnTo>
                    <a:pt x="1445298" y="2854315"/>
                  </a:lnTo>
                  <a:lnTo>
                    <a:pt x="1454819" y="2852410"/>
                  </a:lnTo>
                  <a:lnTo>
                    <a:pt x="1463704" y="2850187"/>
                  </a:lnTo>
                  <a:lnTo>
                    <a:pt x="1473225" y="2847329"/>
                  </a:lnTo>
                  <a:lnTo>
                    <a:pt x="1481793" y="2843836"/>
                  </a:lnTo>
                  <a:lnTo>
                    <a:pt x="1490679" y="2840026"/>
                  </a:lnTo>
                  <a:lnTo>
                    <a:pt x="1498930" y="2835898"/>
                  </a:lnTo>
                  <a:lnTo>
                    <a:pt x="1507181" y="2831135"/>
                  </a:lnTo>
                  <a:lnTo>
                    <a:pt x="1508134" y="2830817"/>
                  </a:lnTo>
                  <a:lnTo>
                    <a:pt x="1515433" y="2826689"/>
                  </a:lnTo>
                  <a:lnTo>
                    <a:pt x="1522732" y="2822561"/>
                  </a:lnTo>
                  <a:lnTo>
                    <a:pt x="1510038" y="2839073"/>
                  </a:lnTo>
                  <a:lnTo>
                    <a:pt x="1497026" y="2855267"/>
                  </a:lnTo>
                  <a:lnTo>
                    <a:pt x="1490044" y="2863206"/>
                  </a:lnTo>
                  <a:lnTo>
                    <a:pt x="1483063" y="2871144"/>
                  </a:lnTo>
                  <a:lnTo>
                    <a:pt x="1475764" y="2878765"/>
                  </a:lnTo>
                  <a:lnTo>
                    <a:pt x="1468782" y="2886386"/>
                  </a:lnTo>
                  <a:lnTo>
                    <a:pt x="1461166" y="2893689"/>
                  </a:lnTo>
                  <a:lnTo>
                    <a:pt x="1453549" y="2900357"/>
                  </a:lnTo>
                  <a:lnTo>
                    <a:pt x="1445616" y="2907343"/>
                  </a:lnTo>
                  <a:lnTo>
                    <a:pt x="1437364" y="2914011"/>
                  </a:lnTo>
                  <a:lnTo>
                    <a:pt x="1429113" y="2920045"/>
                  </a:lnTo>
                  <a:lnTo>
                    <a:pt x="1420545" y="2926078"/>
                  </a:lnTo>
                  <a:lnTo>
                    <a:pt x="1411342" y="2931476"/>
                  </a:lnTo>
                  <a:lnTo>
                    <a:pt x="1402138" y="2936556"/>
                  </a:lnTo>
                  <a:lnTo>
                    <a:pt x="1395792" y="2939732"/>
                  </a:lnTo>
                  <a:lnTo>
                    <a:pt x="1389762" y="2942590"/>
                  </a:lnTo>
                  <a:lnTo>
                    <a:pt x="1383415" y="2945447"/>
                  </a:lnTo>
                  <a:lnTo>
                    <a:pt x="1377068" y="2947353"/>
                  </a:lnTo>
                  <a:lnTo>
                    <a:pt x="1370404" y="2949893"/>
                  </a:lnTo>
                  <a:lnTo>
                    <a:pt x="1363739" y="2951481"/>
                  </a:lnTo>
                  <a:lnTo>
                    <a:pt x="1357075" y="2953068"/>
                  </a:lnTo>
                  <a:lnTo>
                    <a:pt x="1350093" y="2954338"/>
                  </a:lnTo>
                  <a:lnTo>
                    <a:pt x="1343429" y="2954974"/>
                  </a:lnTo>
                  <a:lnTo>
                    <a:pt x="1336447" y="2955609"/>
                  </a:lnTo>
                  <a:lnTo>
                    <a:pt x="1329783" y="2955926"/>
                  </a:lnTo>
                  <a:lnTo>
                    <a:pt x="1322801" y="2955926"/>
                  </a:lnTo>
                  <a:lnTo>
                    <a:pt x="1315819" y="2955609"/>
                  </a:lnTo>
                  <a:lnTo>
                    <a:pt x="1308838" y="2955291"/>
                  </a:lnTo>
                  <a:lnTo>
                    <a:pt x="1302173" y="2954338"/>
                  </a:lnTo>
                  <a:lnTo>
                    <a:pt x="1295509" y="2953068"/>
                  </a:lnTo>
                  <a:lnTo>
                    <a:pt x="1285036" y="2950210"/>
                  </a:lnTo>
                  <a:lnTo>
                    <a:pt x="1274881" y="2947035"/>
                  </a:lnTo>
                  <a:lnTo>
                    <a:pt x="1264726" y="2942907"/>
                  </a:lnTo>
                  <a:lnTo>
                    <a:pt x="1255205" y="2938462"/>
                  </a:lnTo>
                  <a:lnTo>
                    <a:pt x="1246002" y="2933699"/>
                  </a:lnTo>
                  <a:lnTo>
                    <a:pt x="1236482" y="2927983"/>
                  </a:lnTo>
                  <a:lnTo>
                    <a:pt x="1227596" y="2922585"/>
                  </a:lnTo>
                  <a:lnTo>
                    <a:pt x="1219027" y="2916234"/>
                  </a:lnTo>
                  <a:lnTo>
                    <a:pt x="1217758" y="2915599"/>
                  </a:lnTo>
                  <a:lnTo>
                    <a:pt x="1205064" y="2905438"/>
                  </a:lnTo>
                  <a:lnTo>
                    <a:pt x="1193005" y="2894324"/>
                  </a:lnTo>
                  <a:lnTo>
                    <a:pt x="1181263" y="2882576"/>
                  </a:lnTo>
                  <a:lnTo>
                    <a:pt x="1170156" y="2870827"/>
                  </a:lnTo>
                  <a:lnTo>
                    <a:pt x="1159366" y="2858443"/>
                  </a:lnTo>
                  <a:lnTo>
                    <a:pt x="1148893" y="2845741"/>
                  </a:lnTo>
                  <a:lnTo>
                    <a:pt x="1139055" y="2832405"/>
                  </a:lnTo>
                  <a:lnTo>
                    <a:pt x="1129217" y="2819386"/>
                  </a:lnTo>
                  <a:lnTo>
                    <a:pt x="1128583" y="2818751"/>
                  </a:lnTo>
                  <a:lnTo>
                    <a:pt x="1120649" y="2807002"/>
                  </a:lnTo>
                  <a:lnTo>
                    <a:pt x="1113032" y="2794936"/>
                  </a:lnTo>
                  <a:lnTo>
                    <a:pt x="1105733" y="2783187"/>
                  </a:lnTo>
                  <a:lnTo>
                    <a:pt x="1098434" y="2771121"/>
                  </a:lnTo>
                  <a:lnTo>
                    <a:pt x="1084788" y="2746670"/>
                  </a:lnTo>
                  <a:lnTo>
                    <a:pt x="1071777" y="2721585"/>
                  </a:lnTo>
                  <a:lnTo>
                    <a:pt x="1059083" y="2696817"/>
                  </a:lnTo>
                  <a:lnTo>
                    <a:pt x="1047658" y="2671415"/>
                  </a:lnTo>
                  <a:lnTo>
                    <a:pt x="1036234" y="2645377"/>
                  </a:lnTo>
                  <a:lnTo>
                    <a:pt x="1025444" y="2619656"/>
                  </a:lnTo>
                  <a:lnTo>
                    <a:pt x="1015289" y="2593301"/>
                  </a:lnTo>
                  <a:lnTo>
                    <a:pt x="1005768" y="2566628"/>
                  </a:lnTo>
                  <a:lnTo>
                    <a:pt x="996565" y="2540273"/>
                  </a:lnTo>
                  <a:lnTo>
                    <a:pt x="987679" y="2513600"/>
                  </a:lnTo>
                  <a:lnTo>
                    <a:pt x="979111" y="2486609"/>
                  </a:lnTo>
                  <a:lnTo>
                    <a:pt x="971177" y="2459619"/>
                  </a:lnTo>
                  <a:lnTo>
                    <a:pt x="963243" y="2432946"/>
                  </a:lnTo>
                  <a:lnTo>
                    <a:pt x="955944" y="2405955"/>
                  </a:lnTo>
                  <a:lnTo>
                    <a:pt x="949597" y="2379917"/>
                  </a:lnTo>
                  <a:lnTo>
                    <a:pt x="943250" y="2354515"/>
                  </a:lnTo>
                  <a:lnTo>
                    <a:pt x="937220" y="2328477"/>
                  </a:lnTo>
                  <a:lnTo>
                    <a:pt x="931191" y="2303074"/>
                  </a:lnTo>
                  <a:lnTo>
                    <a:pt x="925796" y="2277036"/>
                  </a:lnTo>
                  <a:lnTo>
                    <a:pt x="920718" y="2251316"/>
                  </a:lnTo>
                  <a:lnTo>
                    <a:pt x="915323" y="2225278"/>
                  </a:lnTo>
                  <a:lnTo>
                    <a:pt x="910563" y="2199240"/>
                  </a:lnTo>
                  <a:lnTo>
                    <a:pt x="905803" y="2173202"/>
                  </a:lnTo>
                  <a:lnTo>
                    <a:pt x="901677" y="2147164"/>
                  </a:lnTo>
                  <a:lnTo>
                    <a:pt x="897234" y="2121126"/>
                  </a:lnTo>
                  <a:lnTo>
                    <a:pt x="893426" y="2094771"/>
                  </a:lnTo>
                  <a:lnTo>
                    <a:pt x="889618" y="2068733"/>
                  </a:lnTo>
                  <a:lnTo>
                    <a:pt x="886127" y="2042378"/>
                  </a:lnTo>
                  <a:lnTo>
                    <a:pt x="879463" y="1989984"/>
                  </a:lnTo>
                  <a:lnTo>
                    <a:pt x="873750" y="1937591"/>
                  </a:lnTo>
                  <a:lnTo>
                    <a:pt x="868673" y="1885198"/>
                  </a:lnTo>
                  <a:lnTo>
                    <a:pt x="864230" y="1832169"/>
                  </a:lnTo>
                  <a:lnTo>
                    <a:pt x="860739" y="1779458"/>
                  </a:lnTo>
                  <a:lnTo>
                    <a:pt x="857883" y="1726748"/>
                  </a:lnTo>
                  <a:lnTo>
                    <a:pt x="855662" y="1673719"/>
                  </a:lnTo>
                  <a:lnTo>
                    <a:pt x="854075" y="1621008"/>
                  </a:lnTo>
                  <a:lnTo>
                    <a:pt x="852488" y="1568298"/>
                  </a:lnTo>
                  <a:lnTo>
                    <a:pt x="852488" y="1520985"/>
                  </a:lnTo>
                  <a:lnTo>
                    <a:pt x="852805" y="1473672"/>
                  </a:lnTo>
                  <a:lnTo>
                    <a:pt x="854075" y="1426359"/>
                  </a:lnTo>
                  <a:lnTo>
                    <a:pt x="855027" y="1379047"/>
                  </a:lnTo>
                  <a:lnTo>
                    <a:pt x="857248" y="1331734"/>
                  </a:lnTo>
                  <a:lnTo>
                    <a:pt x="859470" y="1284739"/>
                  </a:lnTo>
                  <a:lnTo>
                    <a:pt x="862326" y="1237426"/>
                  </a:lnTo>
                  <a:lnTo>
                    <a:pt x="865817" y="1190113"/>
                  </a:lnTo>
                  <a:lnTo>
                    <a:pt x="869942" y="1143435"/>
                  </a:lnTo>
                  <a:lnTo>
                    <a:pt x="874385" y="1096440"/>
                  </a:lnTo>
                  <a:lnTo>
                    <a:pt x="879463" y="1049445"/>
                  </a:lnTo>
                  <a:lnTo>
                    <a:pt x="885492" y="1002449"/>
                  </a:lnTo>
                  <a:lnTo>
                    <a:pt x="891839" y="955454"/>
                  </a:lnTo>
                  <a:lnTo>
                    <a:pt x="898821" y="909094"/>
                  </a:lnTo>
                  <a:lnTo>
                    <a:pt x="906755" y="862416"/>
                  </a:lnTo>
                  <a:lnTo>
                    <a:pt x="915006" y="815739"/>
                  </a:lnTo>
                  <a:lnTo>
                    <a:pt x="924844" y="767791"/>
                  </a:lnTo>
                  <a:lnTo>
                    <a:pt x="929921" y="743976"/>
                  </a:lnTo>
                  <a:lnTo>
                    <a:pt x="934999" y="720478"/>
                  </a:lnTo>
                  <a:lnTo>
                    <a:pt x="940711" y="696663"/>
                  </a:lnTo>
                  <a:lnTo>
                    <a:pt x="946424" y="672848"/>
                  </a:lnTo>
                  <a:lnTo>
                    <a:pt x="952453" y="649350"/>
                  </a:lnTo>
                  <a:lnTo>
                    <a:pt x="958483" y="625853"/>
                  </a:lnTo>
                  <a:lnTo>
                    <a:pt x="965147" y="602355"/>
                  </a:lnTo>
                  <a:lnTo>
                    <a:pt x="971494" y="578858"/>
                  </a:lnTo>
                  <a:lnTo>
                    <a:pt x="978476" y="555678"/>
                  </a:lnTo>
                  <a:lnTo>
                    <a:pt x="986092" y="532498"/>
                  </a:lnTo>
                  <a:lnTo>
                    <a:pt x="993709" y="509317"/>
                  </a:lnTo>
                  <a:lnTo>
                    <a:pt x="1001325" y="486137"/>
                  </a:lnTo>
                  <a:lnTo>
                    <a:pt x="1009576" y="463275"/>
                  </a:lnTo>
                  <a:lnTo>
                    <a:pt x="1018145" y="440730"/>
                  </a:lnTo>
                  <a:lnTo>
                    <a:pt x="1028617" y="413739"/>
                  </a:lnTo>
                  <a:lnTo>
                    <a:pt x="1040042" y="387066"/>
                  </a:lnTo>
                  <a:lnTo>
                    <a:pt x="1051149" y="361029"/>
                  </a:lnTo>
                  <a:lnTo>
                    <a:pt x="1063843" y="334673"/>
                  </a:lnTo>
                  <a:lnTo>
                    <a:pt x="1076855" y="308953"/>
                  </a:lnTo>
                  <a:lnTo>
                    <a:pt x="1083519" y="296251"/>
                  </a:lnTo>
                  <a:lnTo>
                    <a:pt x="1090183" y="283550"/>
                  </a:lnTo>
                  <a:lnTo>
                    <a:pt x="1097482" y="271166"/>
                  </a:lnTo>
                  <a:lnTo>
                    <a:pt x="1104781" y="258782"/>
                  </a:lnTo>
                  <a:lnTo>
                    <a:pt x="1112398" y="246716"/>
                  </a:lnTo>
                  <a:lnTo>
                    <a:pt x="1120332" y="234332"/>
                  </a:lnTo>
                  <a:lnTo>
                    <a:pt x="1132708" y="216550"/>
                  </a:lnTo>
                  <a:lnTo>
                    <a:pt x="1145402" y="199086"/>
                  </a:lnTo>
                  <a:lnTo>
                    <a:pt x="1152384" y="190512"/>
                  </a:lnTo>
                  <a:lnTo>
                    <a:pt x="1159366" y="181939"/>
                  </a:lnTo>
                  <a:lnTo>
                    <a:pt x="1166030" y="173683"/>
                  </a:lnTo>
                  <a:lnTo>
                    <a:pt x="1173329" y="165744"/>
                  </a:lnTo>
                  <a:lnTo>
                    <a:pt x="1180945" y="157806"/>
                  </a:lnTo>
                  <a:lnTo>
                    <a:pt x="1188879" y="150185"/>
                  </a:lnTo>
                  <a:lnTo>
                    <a:pt x="1196813" y="142882"/>
                  </a:lnTo>
                  <a:lnTo>
                    <a:pt x="1204747" y="135579"/>
                  </a:lnTo>
                  <a:lnTo>
                    <a:pt x="1213315" y="128593"/>
                  </a:lnTo>
                  <a:lnTo>
                    <a:pt x="1222201" y="121925"/>
                  </a:lnTo>
                  <a:lnTo>
                    <a:pt x="1230769" y="115891"/>
                  </a:lnTo>
                  <a:lnTo>
                    <a:pt x="1239973" y="109858"/>
                  </a:lnTo>
                  <a:lnTo>
                    <a:pt x="1240290" y="109541"/>
                  </a:lnTo>
                  <a:lnTo>
                    <a:pt x="1240607" y="109541"/>
                  </a:lnTo>
                  <a:lnTo>
                    <a:pt x="1246320" y="106048"/>
                  </a:lnTo>
                  <a:lnTo>
                    <a:pt x="1252032" y="103190"/>
                  </a:lnTo>
                  <a:lnTo>
                    <a:pt x="1258379" y="100332"/>
                  </a:lnTo>
                  <a:lnTo>
                    <a:pt x="1264091" y="97474"/>
                  </a:lnTo>
                  <a:lnTo>
                    <a:pt x="1270438" y="95252"/>
                  </a:lnTo>
                  <a:lnTo>
                    <a:pt x="1276468" y="92711"/>
                  </a:lnTo>
                  <a:lnTo>
                    <a:pt x="1282815" y="90489"/>
                  </a:lnTo>
                  <a:lnTo>
                    <a:pt x="1289162" y="88901"/>
                  </a:lnTo>
                  <a:lnTo>
                    <a:pt x="1295826" y="87631"/>
                  </a:lnTo>
                  <a:lnTo>
                    <a:pt x="1302491" y="86043"/>
                  </a:lnTo>
                  <a:lnTo>
                    <a:pt x="1308520" y="85090"/>
                  </a:lnTo>
                  <a:lnTo>
                    <a:pt x="1315502" y="84455"/>
                  </a:lnTo>
                  <a:lnTo>
                    <a:pt x="1322166" y="84138"/>
                  </a:lnTo>
                  <a:close/>
                  <a:moveTo>
                    <a:pt x="1318990" y="23815"/>
                  </a:moveTo>
                  <a:lnTo>
                    <a:pt x="1307880" y="24450"/>
                  </a:lnTo>
                  <a:lnTo>
                    <a:pt x="1297087" y="25720"/>
                  </a:lnTo>
                  <a:lnTo>
                    <a:pt x="1286611" y="27625"/>
                  </a:lnTo>
                  <a:lnTo>
                    <a:pt x="1275818" y="29848"/>
                  </a:lnTo>
                  <a:lnTo>
                    <a:pt x="1265024" y="32706"/>
                  </a:lnTo>
                  <a:lnTo>
                    <a:pt x="1254866" y="36199"/>
                  </a:lnTo>
                  <a:lnTo>
                    <a:pt x="1244708" y="40009"/>
                  </a:lnTo>
                  <a:lnTo>
                    <a:pt x="1231693" y="45725"/>
                  </a:lnTo>
                  <a:lnTo>
                    <a:pt x="1219312" y="52075"/>
                  </a:lnTo>
                  <a:lnTo>
                    <a:pt x="1207249" y="58744"/>
                  </a:lnTo>
                  <a:lnTo>
                    <a:pt x="1195504" y="66364"/>
                  </a:lnTo>
                  <a:lnTo>
                    <a:pt x="1184076" y="74303"/>
                  </a:lnTo>
                  <a:lnTo>
                    <a:pt x="1172965" y="83194"/>
                  </a:lnTo>
                  <a:lnTo>
                    <a:pt x="1162172" y="92084"/>
                  </a:lnTo>
                  <a:lnTo>
                    <a:pt x="1152014" y="101293"/>
                  </a:lnTo>
                  <a:lnTo>
                    <a:pt x="1141855" y="111136"/>
                  </a:lnTo>
                  <a:lnTo>
                    <a:pt x="1132332" y="120980"/>
                  </a:lnTo>
                  <a:lnTo>
                    <a:pt x="1122491" y="131459"/>
                  </a:lnTo>
                  <a:lnTo>
                    <a:pt x="1113602" y="141937"/>
                  </a:lnTo>
                  <a:lnTo>
                    <a:pt x="1104714" y="152733"/>
                  </a:lnTo>
                  <a:lnTo>
                    <a:pt x="1096143" y="163847"/>
                  </a:lnTo>
                  <a:lnTo>
                    <a:pt x="1087889" y="174961"/>
                  </a:lnTo>
                  <a:lnTo>
                    <a:pt x="1079636" y="186392"/>
                  </a:lnTo>
                  <a:lnTo>
                    <a:pt x="1067573" y="204491"/>
                  </a:lnTo>
                  <a:lnTo>
                    <a:pt x="1055510" y="223226"/>
                  </a:lnTo>
                  <a:lnTo>
                    <a:pt x="1044082" y="242278"/>
                  </a:lnTo>
                  <a:lnTo>
                    <a:pt x="1033289" y="261330"/>
                  </a:lnTo>
                  <a:lnTo>
                    <a:pt x="1022813" y="280699"/>
                  </a:lnTo>
                  <a:lnTo>
                    <a:pt x="1012972" y="300386"/>
                  </a:lnTo>
                  <a:lnTo>
                    <a:pt x="1003131" y="320073"/>
                  </a:lnTo>
                  <a:lnTo>
                    <a:pt x="993925" y="340078"/>
                  </a:lnTo>
                  <a:lnTo>
                    <a:pt x="985037" y="360400"/>
                  </a:lnTo>
                  <a:lnTo>
                    <a:pt x="976466" y="381040"/>
                  </a:lnTo>
                  <a:lnTo>
                    <a:pt x="968212" y="401362"/>
                  </a:lnTo>
                  <a:lnTo>
                    <a:pt x="960276" y="422001"/>
                  </a:lnTo>
                  <a:lnTo>
                    <a:pt x="952657" y="442641"/>
                  </a:lnTo>
                  <a:lnTo>
                    <a:pt x="945038" y="463598"/>
                  </a:lnTo>
                  <a:lnTo>
                    <a:pt x="937737" y="484555"/>
                  </a:lnTo>
                  <a:lnTo>
                    <a:pt x="930753" y="505513"/>
                  </a:lnTo>
                  <a:lnTo>
                    <a:pt x="917738" y="552190"/>
                  </a:lnTo>
                  <a:lnTo>
                    <a:pt x="904723" y="599185"/>
                  </a:lnTo>
                  <a:lnTo>
                    <a:pt x="898374" y="622365"/>
                  </a:lnTo>
                  <a:lnTo>
                    <a:pt x="892025" y="645862"/>
                  </a:lnTo>
                  <a:lnTo>
                    <a:pt x="886311" y="669360"/>
                  </a:lnTo>
                  <a:lnTo>
                    <a:pt x="880914" y="693175"/>
                  </a:lnTo>
                  <a:lnTo>
                    <a:pt x="870756" y="738264"/>
                  </a:lnTo>
                  <a:lnTo>
                    <a:pt x="861550" y="783354"/>
                  </a:lnTo>
                  <a:lnTo>
                    <a:pt x="852661" y="828444"/>
                  </a:lnTo>
                  <a:lnTo>
                    <a:pt x="844725" y="873851"/>
                  </a:lnTo>
                  <a:lnTo>
                    <a:pt x="837424" y="918941"/>
                  </a:lnTo>
                  <a:lnTo>
                    <a:pt x="830758" y="964665"/>
                  </a:lnTo>
                  <a:lnTo>
                    <a:pt x="824409" y="1010073"/>
                  </a:lnTo>
                  <a:lnTo>
                    <a:pt x="819012" y="1056115"/>
                  </a:lnTo>
                  <a:lnTo>
                    <a:pt x="814250" y="1101522"/>
                  </a:lnTo>
                  <a:lnTo>
                    <a:pt x="810124" y="1147565"/>
                  </a:lnTo>
                  <a:lnTo>
                    <a:pt x="806314" y="1193289"/>
                  </a:lnTo>
                  <a:lnTo>
                    <a:pt x="802822" y="1239332"/>
                  </a:lnTo>
                  <a:lnTo>
                    <a:pt x="799965" y="1285057"/>
                  </a:lnTo>
                  <a:lnTo>
                    <a:pt x="798061" y="1331099"/>
                  </a:lnTo>
                  <a:lnTo>
                    <a:pt x="796156" y="1377459"/>
                  </a:lnTo>
                  <a:lnTo>
                    <a:pt x="794886" y="1423184"/>
                  </a:lnTo>
                  <a:lnTo>
                    <a:pt x="793934" y="1433027"/>
                  </a:lnTo>
                  <a:lnTo>
                    <a:pt x="793616" y="1442553"/>
                  </a:lnTo>
                  <a:lnTo>
                    <a:pt x="792982" y="1452714"/>
                  </a:lnTo>
                  <a:lnTo>
                    <a:pt x="792982" y="1462240"/>
                  </a:lnTo>
                  <a:lnTo>
                    <a:pt x="793616" y="1481927"/>
                  </a:lnTo>
                  <a:lnTo>
                    <a:pt x="792982" y="1501614"/>
                  </a:lnTo>
                  <a:lnTo>
                    <a:pt x="793616" y="1517174"/>
                  </a:lnTo>
                  <a:lnTo>
                    <a:pt x="792982" y="1533050"/>
                  </a:lnTo>
                  <a:lnTo>
                    <a:pt x="792982" y="1564486"/>
                  </a:lnTo>
                  <a:lnTo>
                    <a:pt x="792982" y="1580363"/>
                  </a:lnTo>
                  <a:lnTo>
                    <a:pt x="793616" y="1596239"/>
                  </a:lnTo>
                  <a:lnTo>
                    <a:pt x="794251" y="1611798"/>
                  </a:lnTo>
                  <a:lnTo>
                    <a:pt x="795204" y="1627675"/>
                  </a:lnTo>
                  <a:lnTo>
                    <a:pt x="796473" y="1676258"/>
                  </a:lnTo>
                  <a:lnTo>
                    <a:pt x="797108" y="1700390"/>
                  </a:lnTo>
                  <a:lnTo>
                    <a:pt x="798378" y="1724523"/>
                  </a:lnTo>
                  <a:lnTo>
                    <a:pt x="800918" y="1772470"/>
                  </a:lnTo>
                  <a:lnTo>
                    <a:pt x="804092" y="1820418"/>
                  </a:lnTo>
                  <a:lnTo>
                    <a:pt x="807902" y="1868365"/>
                  </a:lnTo>
                  <a:lnTo>
                    <a:pt x="812028" y="1916313"/>
                  </a:lnTo>
                  <a:lnTo>
                    <a:pt x="816790" y="1964578"/>
                  </a:lnTo>
                  <a:lnTo>
                    <a:pt x="822504" y="2012208"/>
                  </a:lnTo>
                  <a:lnTo>
                    <a:pt x="828536" y="2059838"/>
                  </a:lnTo>
                  <a:lnTo>
                    <a:pt x="835202" y="2107468"/>
                  </a:lnTo>
                  <a:lnTo>
                    <a:pt x="842821" y="2155098"/>
                  </a:lnTo>
                  <a:lnTo>
                    <a:pt x="850757" y="2202092"/>
                  </a:lnTo>
                  <a:lnTo>
                    <a:pt x="859645" y="2249405"/>
                  </a:lnTo>
                  <a:lnTo>
                    <a:pt x="869486" y="2296400"/>
                  </a:lnTo>
                  <a:lnTo>
                    <a:pt x="879644" y="2343395"/>
                  </a:lnTo>
                  <a:lnTo>
                    <a:pt x="885358" y="2366892"/>
                  </a:lnTo>
                  <a:lnTo>
                    <a:pt x="891072" y="2390072"/>
                  </a:lnTo>
                  <a:lnTo>
                    <a:pt x="897104" y="2413570"/>
                  </a:lnTo>
                  <a:lnTo>
                    <a:pt x="903135" y="2436432"/>
                  </a:lnTo>
                  <a:lnTo>
                    <a:pt x="909484" y="2459612"/>
                  </a:lnTo>
                  <a:lnTo>
                    <a:pt x="915833" y="2482792"/>
                  </a:lnTo>
                  <a:lnTo>
                    <a:pt x="919643" y="2493588"/>
                  </a:lnTo>
                  <a:lnTo>
                    <a:pt x="922817" y="2504702"/>
                  </a:lnTo>
                  <a:lnTo>
                    <a:pt x="925674" y="2515498"/>
                  </a:lnTo>
                  <a:lnTo>
                    <a:pt x="927896" y="2526611"/>
                  </a:lnTo>
                  <a:lnTo>
                    <a:pt x="934245" y="2545346"/>
                  </a:lnTo>
                  <a:lnTo>
                    <a:pt x="940594" y="2564080"/>
                  </a:lnTo>
                  <a:lnTo>
                    <a:pt x="946943" y="2582180"/>
                  </a:lnTo>
                  <a:lnTo>
                    <a:pt x="953609" y="2600914"/>
                  </a:lnTo>
                  <a:lnTo>
                    <a:pt x="960593" y="2619014"/>
                  </a:lnTo>
                  <a:lnTo>
                    <a:pt x="967577" y="2637430"/>
                  </a:lnTo>
                  <a:lnTo>
                    <a:pt x="974878" y="2655847"/>
                  </a:lnTo>
                  <a:lnTo>
                    <a:pt x="982497" y="2673629"/>
                  </a:lnTo>
                  <a:lnTo>
                    <a:pt x="994560" y="2701255"/>
                  </a:lnTo>
                  <a:lnTo>
                    <a:pt x="1000909" y="2715226"/>
                  </a:lnTo>
                  <a:lnTo>
                    <a:pt x="1007258" y="2728880"/>
                  </a:lnTo>
                  <a:lnTo>
                    <a:pt x="1013924" y="2742534"/>
                  </a:lnTo>
                  <a:lnTo>
                    <a:pt x="1020908" y="2755870"/>
                  </a:lnTo>
                  <a:lnTo>
                    <a:pt x="1028209" y="2768889"/>
                  </a:lnTo>
                  <a:lnTo>
                    <a:pt x="1035828" y="2781590"/>
                  </a:lnTo>
                  <a:lnTo>
                    <a:pt x="1036780" y="2783496"/>
                  </a:lnTo>
                  <a:lnTo>
                    <a:pt x="1045034" y="2799372"/>
                  </a:lnTo>
                  <a:lnTo>
                    <a:pt x="1053923" y="2814614"/>
                  </a:lnTo>
                  <a:lnTo>
                    <a:pt x="1063446" y="2829856"/>
                  </a:lnTo>
                  <a:lnTo>
                    <a:pt x="1073287" y="2844780"/>
                  </a:lnTo>
                  <a:lnTo>
                    <a:pt x="1083445" y="2859386"/>
                  </a:lnTo>
                  <a:lnTo>
                    <a:pt x="1093921" y="2873993"/>
                  </a:lnTo>
                  <a:lnTo>
                    <a:pt x="1105032" y="2887964"/>
                  </a:lnTo>
                  <a:lnTo>
                    <a:pt x="1116460" y="2901936"/>
                  </a:lnTo>
                  <a:lnTo>
                    <a:pt x="1129475" y="2916542"/>
                  </a:lnTo>
                  <a:lnTo>
                    <a:pt x="1136141" y="2923845"/>
                  </a:lnTo>
                  <a:lnTo>
                    <a:pt x="1143442" y="2930831"/>
                  </a:lnTo>
                  <a:lnTo>
                    <a:pt x="1150109" y="2937817"/>
                  </a:lnTo>
                  <a:lnTo>
                    <a:pt x="1157728" y="2944167"/>
                  </a:lnTo>
                  <a:lnTo>
                    <a:pt x="1165029" y="2950836"/>
                  </a:lnTo>
                  <a:lnTo>
                    <a:pt x="1172648" y="2957186"/>
                  </a:lnTo>
                  <a:lnTo>
                    <a:pt x="1180584" y="2963219"/>
                  </a:lnTo>
                  <a:lnTo>
                    <a:pt x="1188520" y="2969253"/>
                  </a:lnTo>
                  <a:lnTo>
                    <a:pt x="1196774" y="2974651"/>
                  </a:lnTo>
                  <a:lnTo>
                    <a:pt x="1205027" y="2979731"/>
                  </a:lnTo>
                  <a:lnTo>
                    <a:pt x="1213281" y="2985129"/>
                  </a:lnTo>
                  <a:lnTo>
                    <a:pt x="1222169" y="2989892"/>
                  </a:lnTo>
                  <a:lnTo>
                    <a:pt x="1231058" y="2994338"/>
                  </a:lnTo>
                  <a:lnTo>
                    <a:pt x="1239946" y="2998148"/>
                  </a:lnTo>
                  <a:lnTo>
                    <a:pt x="1249470" y="3002276"/>
                  </a:lnTo>
                  <a:lnTo>
                    <a:pt x="1259310" y="3005769"/>
                  </a:lnTo>
                  <a:lnTo>
                    <a:pt x="1269151" y="3008944"/>
                  </a:lnTo>
                  <a:lnTo>
                    <a:pt x="1279310" y="3011167"/>
                  </a:lnTo>
                  <a:lnTo>
                    <a:pt x="1289150" y="3013390"/>
                  </a:lnTo>
                  <a:lnTo>
                    <a:pt x="1299626" y="3014660"/>
                  </a:lnTo>
                  <a:lnTo>
                    <a:pt x="1310102" y="3015930"/>
                  </a:lnTo>
                  <a:lnTo>
                    <a:pt x="1320260" y="3016565"/>
                  </a:lnTo>
                  <a:lnTo>
                    <a:pt x="1330736" y="3016883"/>
                  </a:lnTo>
                  <a:lnTo>
                    <a:pt x="1341212" y="3015930"/>
                  </a:lnTo>
                  <a:lnTo>
                    <a:pt x="1351370" y="3015295"/>
                  </a:lnTo>
                  <a:lnTo>
                    <a:pt x="1361528" y="3014025"/>
                  </a:lnTo>
                  <a:lnTo>
                    <a:pt x="1371687" y="3011802"/>
                  </a:lnTo>
                  <a:lnTo>
                    <a:pt x="1381845" y="3009579"/>
                  </a:lnTo>
                  <a:lnTo>
                    <a:pt x="1391686" y="3006404"/>
                  </a:lnTo>
                  <a:lnTo>
                    <a:pt x="1401526" y="3002911"/>
                  </a:lnTo>
                  <a:lnTo>
                    <a:pt x="1413590" y="2998148"/>
                  </a:lnTo>
                  <a:lnTo>
                    <a:pt x="1425335" y="2992750"/>
                  </a:lnTo>
                  <a:lnTo>
                    <a:pt x="1437081" y="2986717"/>
                  </a:lnTo>
                  <a:lnTo>
                    <a:pt x="1447874" y="2980049"/>
                  </a:lnTo>
                  <a:lnTo>
                    <a:pt x="1458984" y="2973380"/>
                  </a:lnTo>
                  <a:lnTo>
                    <a:pt x="1469460" y="2965760"/>
                  </a:lnTo>
                  <a:lnTo>
                    <a:pt x="1479618" y="2958139"/>
                  </a:lnTo>
                  <a:lnTo>
                    <a:pt x="1489777" y="2949883"/>
                  </a:lnTo>
                  <a:lnTo>
                    <a:pt x="1499300" y="2941310"/>
                  </a:lnTo>
                  <a:lnTo>
                    <a:pt x="1509141" y="2932101"/>
                  </a:lnTo>
                  <a:lnTo>
                    <a:pt x="1518030" y="2922893"/>
                  </a:lnTo>
                  <a:lnTo>
                    <a:pt x="1526918" y="2913367"/>
                  </a:lnTo>
                  <a:lnTo>
                    <a:pt x="1535806" y="2903523"/>
                  </a:lnTo>
                  <a:lnTo>
                    <a:pt x="1544060" y="2893680"/>
                  </a:lnTo>
                  <a:lnTo>
                    <a:pt x="1552314" y="2883519"/>
                  </a:lnTo>
                  <a:lnTo>
                    <a:pt x="1560250" y="2873040"/>
                  </a:lnTo>
                  <a:lnTo>
                    <a:pt x="1567868" y="2862879"/>
                  </a:lnTo>
                  <a:lnTo>
                    <a:pt x="1574852" y="2852083"/>
                  </a:lnTo>
                  <a:lnTo>
                    <a:pt x="1589455" y="2830808"/>
                  </a:lnTo>
                  <a:lnTo>
                    <a:pt x="1602788" y="2808581"/>
                  </a:lnTo>
                  <a:lnTo>
                    <a:pt x="1616120" y="2786671"/>
                  </a:lnTo>
                  <a:lnTo>
                    <a:pt x="1628501" y="2764126"/>
                  </a:lnTo>
                  <a:lnTo>
                    <a:pt x="1640246" y="2740946"/>
                  </a:lnTo>
                  <a:lnTo>
                    <a:pt x="1651674" y="2717766"/>
                  </a:lnTo>
                  <a:lnTo>
                    <a:pt x="1662150" y="2694269"/>
                  </a:lnTo>
                  <a:lnTo>
                    <a:pt x="1672626" y="2670454"/>
                  </a:lnTo>
                  <a:lnTo>
                    <a:pt x="1682149" y="2646639"/>
                  </a:lnTo>
                  <a:lnTo>
                    <a:pt x="1691673" y="2622506"/>
                  </a:lnTo>
                  <a:lnTo>
                    <a:pt x="1700561" y="2598374"/>
                  </a:lnTo>
                  <a:lnTo>
                    <a:pt x="1709132" y="2573924"/>
                  </a:lnTo>
                  <a:lnTo>
                    <a:pt x="1717703" y="2549791"/>
                  </a:lnTo>
                  <a:lnTo>
                    <a:pt x="1725640" y="2525024"/>
                  </a:lnTo>
                  <a:lnTo>
                    <a:pt x="1733258" y="2500574"/>
                  </a:lnTo>
                  <a:lnTo>
                    <a:pt x="1741194" y="2473901"/>
                  </a:lnTo>
                  <a:lnTo>
                    <a:pt x="1748813" y="2447228"/>
                  </a:lnTo>
                  <a:lnTo>
                    <a:pt x="1755797" y="2420238"/>
                  </a:lnTo>
                  <a:lnTo>
                    <a:pt x="1762781" y="2393883"/>
                  </a:lnTo>
                  <a:lnTo>
                    <a:pt x="1769447" y="2366892"/>
                  </a:lnTo>
                  <a:lnTo>
                    <a:pt x="1775796" y="2339902"/>
                  </a:lnTo>
                  <a:lnTo>
                    <a:pt x="1782145" y="2312912"/>
                  </a:lnTo>
                  <a:lnTo>
                    <a:pt x="1787859" y="2285604"/>
                  </a:lnTo>
                  <a:lnTo>
                    <a:pt x="1793256" y="2258931"/>
                  </a:lnTo>
                  <a:lnTo>
                    <a:pt x="1798652" y="2231623"/>
                  </a:lnTo>
                  <a:lnTo>
                    <a:pt x="1803731" y="2204315"/>
                  </a:lnTo>
                  <a:lnTo>
                    <a:pt x="1808493" y="2177007"/>
                  </a:lnTo>
                  <a:lnTo>
                    <a:pt x="1812937" y="2149700"/>
                  </a:lnTo>
                  <a:lnTo>
                    <a:pt x="1817064" y="2122392"/>
                  </a:lnTo>
                  <a:lnTo>
                    <a:pt x="1821508" y="2094766"/>
                  </a:lnTo>
                  <a:lnTo>
                    <a:pt x="1825000" y="2067776"/>
                  </a:lnTo>
                  <a:lnTo>
                    <a:pt x="1828810" y="2040151"/>
                  </a:lnTo>
                  <a:lnTo>
                    <a:pt x="1832302" y="2012843"/>
                  </a:lnTo>
                  <a:lnTo>
                    <a:pt x="1835476" y="1985217"/>
                  </a:lnTo>
                  <a:lnTo>
                    <a:pt x="1838650" y="1957592"/>
                  </a:lnTo>
                  <a:lnTo>
                    <a:pt x="1843730" y="1902341"/>
                  </a:lnTo>
                  <a:lnTo>
                    <a:pt x="1848491" y="1847090"/>
                  </a:lnTo>
                  <a:lnTo>
                    <a:pt x="1852301" y="1791840"/>
                  </a:lnTo>
                  <a:lnTo>
                    <a:pt x="1855475" y="1736589"/>
                  </a:lnTo>
                  <a:lnTo>
                    <a:pt x="1858015" y="1681338"/>
                  </a:lnTo>
                  <a:lnTo>
                    <a:pt x="1859919" y="1626087"/>
                  </a:lnTo>
                  <a:lnTo>
                    <a:pt x="1860554" y="1601955"/>
                  </a:lnTo>
                  <a:lnTo>
                    <a:pt x="1860554" y="1578140"/>
                  </a:lnTo>
                  <a:lnTo>
                    <a:pt x="1861189" y="1530510"/>
                  </a:lnTo>
                  <a:lnTo>
                    <a:pt x="1860554" y="1482562"/>
                  </a:lnTo>
                  <a:lnTo>
                    <a:pt x="1860554" y="1434932"/>
                  </a:lnTo>
                  <a:lnTo>
                    <a:pt x="1859602" y="1409212"/>
                  </a:lnTo>
                  <a:lnTo>
                    <a:pt x="1858650" y="1382857"/>
                  </a:lnTo>
                  <a:lnTo>
                    <a:pt x="1857380" y="1331099"/>
                  </a:lnTo>
                  <a:lnTo>
                    <a:pt x="1853888" y="1270450"/>
                  </a:lnTo>
                  <a:lnTo>
                    <a:pt x="1851983" y="1239967"/>
                  </a:lnTo>
                  <a:lnTo>
                    <a:pt x="1850078" y="1209484"/>
                  </a:lnTo>
                  <a:lnTo>
                    <a:pt x="1847539" y="1179635"/>
                  </a:lnTo>
                  <a:lnTo>
                    <a:pt x="1844682" y="1149152"/>
                  </a:lnTo>
                  <a:lnTo>
                    <a:pt x="1842142" y="1118669"/>
                  </a:lnTo>
                  <a:lnTo>
                    <a:pt x="1838968" y="1088821"/>
                  </a:lnTo>
                  <a:lnTo>
                    <a:pt x="1835794" y="1058338"/>
                  </a:lnTo>
                  <a:lnTo>
                    <a:pt x="1832302" y="1028490"/>
                  </a:lnTo>
                  <a:lnTo>
                    <a:pt x="1828492" y="998324"/>
                  </a:lnTo>
                  <a:lnTo>
                    <a:pt x="1824365" y="967841"/>
                  </a:lnTo>
                  <a:lnTo>
                    <a:pt x="1820239" y="937993"/>
                  </a:lnTo>
                  <a:lnTo>
                    <a:pt x="1815794" y="907827"/>
                  </a:lnTo>
                  <a:lnTo>
                    <a:pt x="1811033" y="877979"/>
                  </a:lnTo>
                  <a:lnTo>
                    <a:pt x="1805954" y="848131"/>
                  </a:lnTo>
                  <a:lnTo>
                    <a:pt x="1800239" y="819235"/>
                  </a:lnTo>
                  <a:lnTo>
                    <a:pt x="1794843" y="790340"/>
                  </a:lnTo>
                  <a:lnTo>
                    <a:pt x="1788811" y="761127"/>
                  </a:lnTo>
                  <a:lnTo>
                    <a:pt x="1783097" y="732231"/>
                  </a:lnTo>
                  <a:lnTo>
                    <a:pt x="1776431" y="703653"/>
                  </a:lnTo>
                  <a:lnTo>
                    <a:pt x="1770082" y="675075"/>
                  </a:lnTo>
                  <a:lnTo>
                    <a:pt x="1763098" y="646180"/>
                  </a:lnTo>
                  <a:lnTo>
                    <a:pt x="1755480" y="617602"/>
                  </a:lnTo>
                  <a:lnTo>
                    <a:pt x="1747861" y="589024"/>
                  </a:lnTo>
                  <a:lnTo>
                    <a:pt x="1739607" y="560763"/>
                  </a:lnTo>
                  <a:lnTo>
                    <a:pt x="1731036" y="532503"/>
                  </a:lnTo>
                  <a:lnTo>
                    <a:pt x="1722465" y="504560"/>
                  </a:lnTo>
                  <a:lnTo>
                    <a:pt x="1712942" y="476617"/>
                  </a:lnTo>
                  <a:lnTo>
                    <a:pt x="1703101" y="448992"/>
                  </a:lnTo>
                  <a:lnTo>
                    <a:pt x="1692625" y="421049"/>
                  </a:lnTo>
                  <a:lnTo>
                    <a:pt x="1681832" y="393741"/>
                  </a:lnTo>
                  <a:lnTo>
                    <a:pt x="1670721" y="365798"/>
                  </a:lnTo>
                  <a:lnTo>
                    <a:pt x="1658341" y="337855"/>
                  </a:lnTo>
                  <a:lnTo>
                    <a:pt x="1645643" y="310547"/>
                  </a:lnTo>
                  <a:lnTo>
                    <a:pt x="1639294" y="296576"/>
                  </a:lnTo>
                  <a:lnTo>
                    <a:pt x="1632310" y="283239"/>
                  </a:lnTo>
                  <a:lnTo>
                    <a:pt x="1625009" y="270221"/>
                  </a:lnTo>
                  <a:lnTo>
                    <a:pt x="1617708" y="256567"/>
                  </a:lnTo>
                  <a:lnTo>
                    <a:pt x="1610406" y="243548"/>
                  </a:lnTo>
                  <a:lnTo>
                    <a:pt x="1602470" y="230846"/>
                  </a:lnTo>
                  <a:lnTo>
                    <a:pt x="1594534" y="217510"/>
                  </a:lnTo>
                  <a:lnTo>
                    <a:pt x="1586598" y="204809"/>
                  </a:lnTo>
                  <a:lnTo>
                    <a:pt x="1578027" y="192425"/>
                  </a:lnTo>
                  <a:lnTo>
                    <a:pt x="1569456" y="180041"/>
                  </a:lnTo>
                  <a:lnTo>
                    <a:pt x="1561837" y="169245"/>
                  </a:lnTo>
                  <a:lnTo>
                    <a:pt x="1553901" y="159084"/>
                  </a:lnTo>
                  <a:lnTo>
                    <a:pt x="1545647" y="148923"/>
                  </a:lnTo>
                  <a:lnTo>
                    <a:pt x="1537394" y="138762"/>
                  </a:lnTo>
                  <a:lnTo>
                    <a:pt x="1528823" y="128918"/>
                  </a:lnTo>
                  <a:lnTo>
                    <a:pt x="1519934" y="119392"/>
                  </a:lnTo>
                  <a:lnTo>
                    <a:pt x="1510411" y="109866"/>
                  </a:lnTo>
                  <a:lnTo>
                    <a:pt x="1501205" y="100658"/>
                  </a:lnTo>
                  <a:lnTo>
                    <a:pt x="1491046" y="92084"/>
                  </a:lnTo>
                  <a:lnTo>
                    <a:pt x="1481206" y="83829"/>
                  </a:lnTo>
                  <a:lnTo>
                    <a:pt x="1470730" y="75573"/>
                  </a:lnTo>
                  <a:lnTo>
                    <a:pt x="1460572" y="67952"/>
                  </a:lnTo>
                  <a:lnTo>
                    <a:pt x="1449461" y="60966"/>
                  </a:lnTo>
                  <a:lnTo>
                    <a:pt x="1438033" y="54298"/>
                  </a:lnTo>
                  <a:lnTo>
                    <a:pt x="1426605" y="48265"/>
                  </a:lnTo>
                  <a:lnTo>
                    <a:pt x="1414542" y="42549"/>
                  </a:lnTo>
                  <a:lnTo>
                    <a:pt x="1404701" y="38104"/>
                  </a:lnTo>
                  <a:lnTo>
                    <a:pt x="1394225" y="34611"/>
                  </a:lnTo>
                  <a:lnTo>
                    <a:pt x="1383750" y="31118"/>
                  </a:lnTo>
                  <a:lnTo>
                    <a:pt x="1373274" y="28895"/>
                  </a:lnTo>
                  <a:lnTo>
                    <a:pt x="1362481" y="26673"/>
                  </a:lnTo>
                  <a:lnTo>
                    <a:pt x="1351370" y="25085"/>
                  </a:lnTo>
                  <a:lnTo>
                    <a:pt x="1340577" y="24132"/>
                  </a:lnTo>
                  <a:lnTo>
                    <a:pt x="1329784" y="23815"/>
                  </a:lnTo>
                  <a:lnTo>
                    <a:pt x="1318990" y="23815"/>
                  </a:lnTo>
                  <a:close/>
                  <a:moveTo>
                    <a:pt x="1304388" y="0"/>
                  </a:moveTo>
                  <a:lnTo>
                    <a:pt x="1322482" y="0"/>
                  </a:lnTo>
                  <a:lnTo>
                    <a:pt x="1340259" y="0"/>
                  </a:lnTo>
                  <a:lnTo>
                    <a:pt x="1349465" y="0"/>
                  </a:lnTo>
                  <a:lnTo>
                    <a:pt x="1358036" y="635"/>
                  </a:lnTo>
                  <a:lnTo>
                    <a:pt x="1366925" y="1905"/>
                  </a:lnTo>
                  <a:lnTo>
                    <a:pt x="1375813" y="3810"/>
                  </a:lnTo>
                  <a:lnTo>
                    <a:pt x="1387559" y="6351"/>
                  </a:lnTo>
                  <a:lnTo>
                    <a:pt x="1399304" y="9843"/>
                  </a:lnTo>
                  <a:lnTo>
                    <a:pt x="1410732" y="13971"/>
                  </a:lnTo>
                  <a:lnTo>
                    <a:pt x="1422161" y="18417"/>
                  </a:lnTo>
                  <a:lnTo>
                    <a:pt x="1433271" y="23180"/>
                  </a:lnTo>
                  <a:lnTo>
                    <a:pt x="1443747" y="28895"/>
                  </a:lnTo>
                  <a:lnTo>
                    <a:pt x="1454540" y="34611"/>
                  </a:lnTo>
                  <a:lnTo>
                    <a:pt x="1465016" y="40962"/>
                  </a:lnTo>
                  <a:lnTo>
                    <a:pt x="1474857" y="47947"/>
                  </a:lnTo>
                  <a:lnTo>
                    <a:pt x="1485015" y="54616"/>
                  </a:lnTo>
                  <a:lnTo>
                    <a:pt x="1494538" y="61919"/>
                  </a:lnTo>
                  <a:lnTo>
                    <a:pt x="1504062" y="69857"/>
                  </a:lnTo>
                  <a:lnTo>
                    <a:pt x="1513268" y="77795"/>
                  </a:lnTo>
                  <a:lnTo>
                    <a:pt x="1521839" y="86051"/>
                  </a:lnTo>
                  <a:lnTo>
                    <a:pt x="1530410" y="94307"/>
                  </a:lnTo>
                  <a:lnTo>
                    <a:pt x="1538981" y="103198"/>
                  </a:lnTo>
                  <a:lnTo>
                    <a:pt x="1549139" y="113994"/>
                  </a:lnTo>
                  <a:lnTo>
                    <a:pt x="1558663" y="125108"/>
                  </a:lnTo>
                  <a:lnTo>
                    <a:pt x="1568186" y="136857"/>
                  </a:lnTo>
                  <a:lnTo>
                    <a:pt x="1577074" y="148288"/>
                  </a:lnTo>
                  <a:lnTo>
                    <a:pt x="1585963" y="160037"/>
                  </a:lnTo>
                  <a:lnTo>
                    <a:pt x="1594217" y="172103"/>
                  </a:lnTo>
                  <a:lnTo>
                    <a:pt x="1602470" y="184487"/>
                  </a:lnTo>
                  <a:lnTo>
                    <a:pt x="1610724" y="196553"/>
                  </a:lnTo>
                  <a:lnTo>
                    <a:pt x="1618660" y="208937"/>
                  </a:lnTo>
                  <a:lnTo>
                    <a:pt x="1626279" y="221638"/>
                  </a:lnTo>
                  <a:lnTo>
                    <a:pt x="1633580" y="234657"/>
                  </a:lnTo>
                  <a:lnTo>
                    <a:pt x="1640881" y="247358"/>
                  </a:lnTo>
                  <a:lnTo>
                    <a:pt x="1655166" y="273713"/>
                  </a:lnTo>
                  <a:lnTo>
                    <a:pt x="1668499" y="299751"/>
                  </a:lnTo>
                  <a:lnTo>
                    <a:pt x="1680562" y="326106"/>
                  </a:lnTo>
                  <a:lnTo>
                    <a:pt x="1692308" y="352462"/>
                  </a:lnTo>
                  <a:lnTo>
                    <a:pt x="1703418" y="379134"/>
                  </a:lnTo>
                  <a:lnTo>
                    <a:pt x="1713894" y="406125"/>
                  </a:lnTo>
                  <a:lnTo>
                    <a:pt x="1724052" y="433433"/>
                  </a:lnTo>
                  <a:lnTo>
                    <a:pt x="1734210" y="460740"/>
                  </a:lnTo>
                  <a:lnTo>
                    <a:pt x="1743099" y="488048"/>
                  </a:lnTo>
                  <a:lnTo>
                    <a:pt x="1751988" y="515356"/>
                  </a:lnTo>
                  <a:lnTo>
                    <a:pt x="1760559" y="542982"/>
                  </a:lnTo>
                  <a:lnTo>
                    <a:pt x="1768495" y="570924"/>
                  </a:lnTo>
                  <a:lnTo>
                    <a:pt x="1776114" y="598550"/>
                  </a:lnTo>
                  <a:lnTo>
                    <a:pt x="1783732" y="627128"/>
                  </a:lnTo>
                  <a:lnTo>
                    <a:pt x="1790716" y="655071"/>
                  </a:lnTo>
                  <a:lnTo>
                    <a:pt x="1797700" y="683014"/>
                  </a:lnTo>
                  <a:lnTo>
                    <a:pt x="1804049" y="711274"/>
                  </a:lnTo>
                  <a:lnTo>
                    <a:pt x="1810080" y="739534"/>
                  </a:lnTo>
                  <a:lnTo>
                    <a:pt x="1816429" y="770653"/>
                  </a:lnTo>
                  <a:lnTo>
                    <a:pt x="1822461" y="801771"/>
                  </a:lnTo>
                  <a:lnTo>
                    <a:pt x="1828175" y="832572"/>
                  </a:lnTo>
                  <a:lnTo>
                    <a:pt x="1833889" y="863690"/>
                  </a:lnTo>
                  <a:lnTo>
                    <a:pt x="1838968" y="895126"/>
                  </a:lnTo>
                  <a:lnTo>
                    <a:pt x="1843730" y="926244"/>
                  </a:lnTo>
                  <a:lnTo>
                    <a:pt x="1848174" y="957680"/>
                  </a:lnTo>
                  <a:lnTo>
                    <a:pt x="1852301" y="989116"/>
                  </a:lnTo>
                  <a:lnTo>
                    <a:pt x="1856428" y="1020551"/>
                  </a:lnTo>
                  <a:lnTo>
                    <a:pt x="1859919" y="1051987"/>
                  </a:lnTo>
                  <a:lnTo>
                    <a:pt x="1863411" y="1083423"/>
                  </a:lnTo>
                  <a:lnTo>
                    <a:pt x="1866903" y="1114541"/>
                  </a:lnTo>
                  <a:lnTo>
                    <a:pt x="1869760" y="1145977"/>
                  </a:lnTo>
                  <a:lnTo>
                    <a:pt x="1872300" y="1177413"/>
                  </a:lnTo>
                  <a:lnTo>
                    <a:pt x="1874839" y="1208849"/>
                  </a:lnTo>
                  <a:lnTo>
                    <a:pt x="1877062" y="1240285"/>
                  </a:lnTo>
                  <a:lnTo>
                    <a:pt x="1878966" y="1276801"/>
                  </a:lnTo>
                  <a:lnTo>
                    <a:pt x="1881506" y="1313635"/>
                  </a:lnTo>
                  <a:lnTo>
                    <a:pt x="1882141" y="1331734"/>
                  </a:lnTo>
                  <a:lnTo>
                    <a:pt x="1882776" y="1350151"/>
                  </a:lnTo>
                  <a:lnTo>
                    <a:pt x="1883093" y="1368251"/>
                  </a:lnTo>
                  <a:lnTo>
                    <a:pt x="1883093" y="1386667"/>
                  </a:lnTo>
                  <a:lnTo>
                    <a:pt x="1884045" y="1402227"/>
                  </a:lnTo>
                  <a:lnTo>
                    <a:pt x="1885315" y="1418103"/>
                  </a:lnTo>
                  <a:lnTo>
                    <a:pt x="1885632" y="1433980"/>
                  </a:lnTo>
                  <a:lnTo>
                    <a:pt x="1885950" y="1449539"/>
                  </a:lnTo>
                  <a:lnTo>
                    <a:pt x="1885950" y="1481292"/>
                  </a:lnTo>
                  <a:lnTo>
                    <a:pt x="1885950" y="1512728"/>
                  </a:lnTo>
                  <a:lnTo>
                    <a:pt x="1885950" y="1570202"/>
                  </a:lnTo>
                  <a:lnTo>
                    <a:pt x="1885632" y="1598780"/>
                  </a:lnTo>
                  <a:lnTo>
                    <a:pt x="1884998" y="1627675"/>
                  </a:lnTo>
                  <a:lnTo>
                    <a:pt x="1884045" y="1641329"/>
                  </a:lnTo>
                  <a:lnTo>
                    <a:pt x="1883410" y="1654983"/>
                  </a:lnTo>
                  <a:lnTo>
                    <a:pt x="1882776" y="1682291"/>
                  </a:lnTo>
                  <a:lnTo>
                    <a:pt x="1882776" y="1695945"/>
                  </a:lnTo>
                  <a:lnTo>
                    <a:pt x="1882141" y="1709599"/>
                  </a:lnTo>
                  <a:lnTo>
                    <a:pt x="1881506" y="1723253"/>
                  </a:lnTo>
                  <a:lnTo>
                    <a:pt x="1880236" y="1736906"/>
                  </a:lnTo>
                  <a:lnTo>
                    <a:pt x="1878014" y="1779456"/>
                  </a:lnTo>
                  <a:lnTo>
                    <a:pt x="1875157" y="1822323"/>
                  </a:lnTo>
                  <a:lnTo>
                    <a:pt x="1871982" y="1864555"/>
                  </a:lnTo>
                  <a:lnTo>
                    <a:pt x="1868173" y="1907422"/>
                  </a:lnTo>
                  <a:lnTo>
                    <a:pt x="1864046" y="1949971"/>
                  </a:lnTo>
                  <a:lnTo>
                    <a:pt x="1859602" y="1992521"/>
                  </a:lnTo>
                  <a:lnTo>
                    <a:pt x="1854523" y="2034753"/>
                  </a:lnTo>
                  <a:lnTo>
                    <a:pt x="1848809" y="2076984"/>
                  </a:lnTo>
                  <a:lnTo>
                    <a:pt x="1844364" y="2108420"/>
                  </a:lnTo>
                  <a:lnTo>
                    <a:pt x="1839920" y="2139538"/>
                  </a:lnTo>
                  <a:lnTo>
                    <a:pt x="1834841" y="2170339"/>
                  </a:lnTo>
                  <a:lnTo>
                    <a:pt x="1829762" y="2201457"/>
                  </a:lnTo>
                  <a:lnTo>
                    <a:pt x="1823730" y="2232576"/>
                  </a:lnTo>
                  <a:lnTo>
                    <a:pt x="1818016" y="2263694"/>
                  </a:lnTo>
                  <a:lnTo>
                    <a:pt x="1811668" y="2294812"/>
                  </a:lnTo>
                  <a:lnTo>
                    <a:pt x="1805001" y="2325295"/>
                  </a:lnTo>
                  <a:lnTo>
                    <a:pt x="1798017" y="2356096"/>
                  </a:lnTo>
                  <a:lnTo>
                    <a:pt x="1790716" y="2386897"/>
                  </a:lnTo>
                  <a:lnTo>
                    <a:pt x="1782780" y="2417380"/>
                  </a:lnTo>
                  <a:lnTo>
                    <a:pt x="1774844" y="2447863"/>
                  </a:lnTo>
                  <a:lnTo>
                    <a:pt x="1766273" y="2478346"/>
                  </a:lnTo>
                  <a:lnTo>
                    <a:pt x="1757067" y="2508512"/>
                  </a:lnTo>
                  <a:lnTo>
                    <a:pt x="1747861" y="2538360"/>
                  </a:lnTo>
                  <a:lnTo>
                    <a:pt x="1737702" y="2568526"/>
                  </a:lnTo>
                  <a:lnTo>
                    <a:pt x="1730401" y="2590436"/>
                  </a:lnTo>
                  <a:lnTo>
                    <a:pt x="1721830" y="2612663"/>
                  </a:lnTo>
                  <a:lnTo>
                    <a:pt x="1713576" y="2634255"/>
                  </a:lnTo>
                  <a:lnTo>
                    <a:pt x="1705323" y="2656165"/>
                  </a:lnTo>
                  <a:lnTo>
                    <a:pt x="1696434" y="2677757"/>
                  </a:lnTo>
                  <a:lnTo>
                    <a:pt x="1687228" y="2699349"/>
                  </a:lnTo>
                  <a:lnTo>
                    <a:pt x="1677388" y="2720624"/>
                  </a:lnTo>
                  <a:lnTo>
                    <a:pt x="1667547" y="2741899"/>
                  </a:lnTo>
                  <a:lnTo>
                    <a:pt x="1657071" y="2762856"/>
                  </a:lnTo>
                  <a:lnTo>
                    <a:pt x="1646278" y="2783496"/>
                  </a:lnTo>
                  <a:lnTo>
                    <a:pt x="1635167" y="2803818"/>
                  </a:lnTo>
                  <a:lnTo>
                    <a:pt x="1623104" y="2824140"/>
                  </a:lnTo>
                  <a:lnTo>
                    <a:pt x="1610406" y="2843827"/>
                  </a:lnTo>
                  <a:lnTo>
                    <a:pt x="1597708" y="2863514"/>
                  </a:lnTo>
                  <a:lnTo>
                    <a:pt x="1584058" y="2882566"/>
                  </a:lnTo>
                  <a:lnTo>
                    <a:pt x="1569773" y="2901300"/>
                  </a:lnTo>
                  <a:lnTo>
                    <a:pt x="1560567" y="2912732"/>
                  </a:lnTo>
                  <a:lnTo>
                    <a:pt x="1550409" y="2924163"/>
                  </a:lnTo>
                  <a:lnTo>
                    <a:pt x="1540568" y="2935277"/>
                  </a:lnTo>
                  <a:lnTo>
                    <a:pt x="1529775" y="2946390"/>
                  </a:lnTo>
                  <a:lnTo>
                    <a:pt x="1518982" y="2956869"/>
                  </a:lnTo>
                  <a:lnTo>
                    <a:pt x="1507554" y="2967030"/>
                  </a:lnTo>
                  <a:lnTo>
                    <a:pt x="1496126" y="2976873"/>
                  </a:lnTo>
                  <a:lnTo>
                    <a:pt x="1483745" y="2985764"/>
                  </a:lnTo>
                  <a:lnTo>
                    <a:pt x="1471682" y="2994655"/>
                  </a:lnTo>
                  <a:lnTo>
                    <a:pt x="1458984" y="3002594"/>
                  </a:lnTo>
                  <a:lnTo>
                    <a:pt x="1445969" y="3010214"/>
                  </a:lnTo>
                  <a:lnTo>
                    <a:pt x="1432636" y="3016883"/>
                  </a:lnTo>
                  <a:lnTo>
                    <a:pt x="1418986" y="3022916"/>
                  </a:lnTo>
                  <a:lnTo>
                    <a:pt x="1411685" y="3025773"/>
                  </a:lnTo>
                  <a:lnTo>
                    <a:pt x="1405018" y="3028631"/>
                  </a:lnTo>
                  <a:lnTo>
                    <a:pt x="1397717" y="3030536"/>
                  </a:lnTo>
                  <a:lnTo>
                    <a:pt x="1390416" y="3033077"/>
                  </a:lnTo>
                  <a:lnTo>
                    <a:pt x="1383115" y="3034664"/>
                  </a:lnTo>
                  <a:lnTo>
                    <a:pt x="1375813" y="3036570"/>
                  </a:lnTo>
                  <a:lnTo>
                    <a:pt x="1369782" y="3037840"/>
                  </a:lnTo>
                  <a:lnTo>
                    <a:pt x="1363433" y="3038792"/>
                  </a:lnTo>
                  <a:lnTo>
                    <a:pt x="1357402" y="3039427"/>
                  </a:lnTo>
                  <a:lnTo>
                    <a:pt x="1351370" y="3039745"/>
                  </a:lnTo>
                  <a:lnTo>
                    <a:pt x="1338990" y="3040698"/>
                  </a:lnTo>
                  <a:lnTo>
                    <a:pt x="1332641" y="3041015"/>
                  </a:lnTo>
                  <a:lnTo>
                    <a:pt x="1326609" y="3041650"/>
                  </a:lnTo>
                  <a:lnTo>
                    <a:pt x="1315181" y="3041015"/>
                  </a:lnTo>
                  <a:lnTo>
                    <a:pt x="1303436" y="3040380"/>
                  </a:lnTo>
                  <a:lnTo>
                    <a:pt x="1292008" y="3038792"/>
                  </a:lnTo>
                  <a:lnTo>
                    <a:pt x="1280579" y="3036887"/>
                  </a:lnTo>
                  <a:lnTo>
                    <a:pt x="1269151" y="3034347"/>
                  </a:lnTo>
                  <a:lnTo>
                    <a:pt x="1258041" y="3031489"/>
                  </a:lnTo>
                  <a:lnTo>
                    <a:pt x="1246930" y="3027679"/>
                  </a:lnTo>
                  <a:lnTo>
                    <a:pt x="1236137" y="3023551"/>
                  </a:lnTo>
                  <a:lnTo>
                    <a:pt x="1224391" y="3018470"/>
                  </a:lnTo>
                  <a:lnTo>
                    <a:pt x="1212963" y="3013072"/>
                  </a:lnTo>
                  <a:lnTo>
                    <a:pt x="1201853" y="3007039"/>
                  </a:lnTo>
                  <a:lnTo>
                    <a:pt x="1191377" y="3000688"/>
                  </a:lnTo>
                  <a:lnTo>
                    <a:pt x="1180584" y="2994020"/>
                  </a:lnTo>
                  <a:lnTo>
                    <a:pt x="1170108" y="2986399"/>
                  </a:lnTo>
                  <a:lnTo>
                    <a:pt x="1160267" y="2978779"/>
                  </a:lnTo>
                  <a:lnTo>
                    <a:pt x="1150109" y="2970840"/>
                  </a:lnTo>
                  <a:lnTo>
                    <a:pt x="1140903" y="2962584"/>
                  </a:lnTo>
                  <a:lnTo>
                    <a:pt x="1131697" y="2954011"/>
                  </a:lnTo>
                  <a:lnTo>
                    <a:pt x="1122491" y="2945120"/>
                  </a:lnTo>
                  <a:lnTo>
                    <a:pt x="1113602" y="2935912"/>
                  </a:lnTo>
                  <a:lnTo>
                    <a:pt x="1105032" y="2926703"/>
                  </a:lnTo>
                  <a:lnTo>
                    <a:pt x="1096778" y="2917177"/>
                  </a:lnTo>
                  <a:lnTo>
                    <a:pt x="1088842" y="2907334"/>
                  </a:lnTo>
                  <a:lnTo>
                    <a:pt x="1080906" y="2897490"/>
                  </a:lnTo>
                  <a:lnTo>
                    <a:pt x="1066620" y="2878756"/>
                  </a:lnTo>
                  <a:lnTo>
                    <a:pt x="1053288" y="2859386"/>
                  </a:lnTo>
                  <a:lnTo>
                    <a:pt x="1040272" y="2839699"/>
                  </a:lnTo>
                  <a:lnTo>
                    <a:pt x="1027892" y="2819377"/>
                  </a:lnTo>
                  <a:lnTo>
                    <a:pt x="1016146" y="2799055"/>
                  </a:lnTo>
                  <a:lnTo>
                    <a:pt x="1004718" y="2778733"/>
                  </a:lnTo>
                  <a:lnTo>
                    <a:pt x="993608" y="2757458"/>
                  </a:lnTo>
                  <a:lnTo>
                    <a:pt x="983132" y="2736501"/>
                  </a:lnTo>
                  <a:lnTo>
                    <a:pt x="973291" y="2715226"/>
                  </a:lnTo>
                  <a:lnTo>
                    <a:pt x="963768" y="2693316"/>
                  </a:lnTo>
                  <a:lnTo>
                    <a:pt x="954562" y="2671724"/>
                  </a:lnTo>
                  <a:lnTo>
                    <a:pt x="945673" y="2649814"/>
                  </a:lnTo>
                  <a:lnTo>
                    <a:pt x="937420" y="2627904"/>
                  </a:lnTo>
                  <a:lnTo>
                    <a:pt x="929166" y="2605677"/>
                  </a:lnTo>
                  <a:lnTo>
                    <a:pt x="921230" y="2583132"/>
                  </a:lnTo>
                  <a:lnTo>
                    <a:pt x="913294" y="2561222"/>
                  </a:lnTo>
                  <a:lnTo>
                    <a:pt x="911706" y="2556777"/>
                  </a:lnTo>
                  <a:lnTo>
                    <a:pt x="910119" y="2552332"/>
                  </a:lnTo>
                  <a:lnTo>
                    <a:pt x="907580" y="2543123"/>
                  </a:lnTo>
                  <a:lnTo>
                    <a:pt x="905992" y="2538678"/>
                  </a:lnTo>
                  <a:lnTo>
                    <a:pt x="904088" y="2534232"/>
                  </a:lnTo>
                  <a:lnTo>
                    <a:pt x="902501" y="2530104"/>
                  </a:lnTo>
                  <a:lnTo>
                    <a:pt x="899961" y="2526294"/>
                  </a:lnTo>
                  <a:lnTo>
                    <a:pt x="885676" y="2512640"/>
                  </a:lnTo>
                  <a:lnTo>
                    <a:pt x="871073" y="2498668"/>
                  </a:lnTo>
                  <a:lnTo>
                    <a:pt x="842821" y="2470726"/>
                  </a:lnTo>
                  <a:lnTo>
                    <a:pt x="815203" y="2442465"/>
                  </a:lnTo>
                  <a:lnTo>
                    <a:pt x="787902" y="2413570"/>
                  </a:lnTo>
                  <a:lnTo>
                    <a:pt x="760919" y="2384357"/>
                  </a:lnTo>
                  <a:lnTo>
                    <a:pt x="734571" y="2354826"/>
                  </a:lnTo>
                  <a:lnTo>
                    <a:pt x="708223" y="2324978"/>
                  </a:lnTo>
                  <a:lnTo>
                    <a:pt x="681875" y="2295130"/>
                  </a:lnTo>
                  <a:lnTo>
                    <a:pt x="677431" y="2290049"/>
                  </a:lnTo>
                  <a:lnTo>
                    <a:pt x="672669" y="2285286"/>
                  </a:lnTo>
                  <a:lnTo>
                    <a:pt x="667590" y="2281158"/>
                  </a:lnTo>
                  <a:lnTo>
                    <a:pt x="664733" y="2279253"/>
                  </a:lnTo>
                  <a:lnTo>
                    <a:pt x="661559" y="2277665"/>
                  </a:lnTo>
                  <a:lnTo>
                    <a:pt x="620925" y="2252580"/>
                  </a:lnTo>
                  <a:lnTo>
                    <a:pt x="580292" y="2227495"/>
                  </a:lnTo>
                  <a:lnTo>
                    <a:pt x="539659" y="2202092"/>
                  </a:lnTo>
                  <a:lnTo>
                    <a:pt x="498709" y="2177642"/>
                  </a:lnTo>
                  <a:lnTo>
                    <a:pt x="493312" y="2177325"/>
                  </a:lnTo>
                  <a:lnTo>
                    <a:pt x="487915" y="2176372"/>
                  </a:lnTo>
                  <a:lnTo>
                    <a:pt x="477122" y="2174467"/>
                  </a:lnTo>
                  <a:lnTo>
                    <a:pt x="472043" y="2173515"/>
                  </a:lnTo>
                  <a:lnTo>
                    <a:pt x="466329" y="2172879"/>
                  </a:lnTo>
                  <a:lnTo>
                    <a:pt x="461250" y="2172562"/>
                  </a:lnTo>
                  <a:lnTo>
                    <a:pt x="455536" y="2172562"/>
                  </a:lnTo>
                  <a:lnTo>
                    <a:pt x="448869" y="2174150"/>
                  </a:lnTo>
                  <a:lnTo>
                    <a:pt x="441568" y="2176372"/>
                  </a:lnTo>
                  <a:lnTo>
                    <a:pt x="434584" y="2177642"/>
                  </a:lnTo>
                  <a:lnTo>
                    <a:pt x="427283" y="2179230"/>
                  </a:lnTo>
                  <a:lnTo>
                    <a:pt x="419982" y="2179865"/>
                  </a:lnTo>
                  <a:lnTo>
                    <a:pt x="412998" y="2180500"/>
                  </a:lnTo>
                  <a:lnTo>
                    <a:pt x="405697" y="2181135"/>
                  </a:lnTo>
                  <a:lnTo>
                    <a:pt x="398395" y="2181135"/>
                  </a:lnTo>
                  <a:lnTo>
                    <a:pt x="391094" y="2181135"/>
                  </a:lnTo>
                  <a:lnTo>
                    <a:pt x="383793" y="2180500"/>
                  </a:lnTo>
                  <a:lnTo>
                    <a:pt x="377126" y="2179865"/>
                  </a:lnTo>
                  <a:lnTo>
                    <a:pt x="369825" y="2178913"/>
                  </a:lnTo>
                  <a:lnTo>
                    <a:pt x="362524" y="2177325"/>
                  </a:lnTo>
                  <a:lnTo>
                    <a:pt x="355540" y="2175737"/>
                  </a:lnTo>
                  <a:lnTo>
                    <a:pt x="348556" y="2173515"/>
                  </a:lnTo>
                  <a:lnTo>
                    <a:pt x="341890" y="2171292"/>
                  </a:lnTo>
                  <a:lnTo>
                    <a:pt x="339033" y="2170339"/>
                  </a:lnTo>
                  <a:lnTo>
                    <a:pt x="336493" y="2169704"/>
                  </a:lnTo>
                  <a:lnTo>
                    <a:pt x="331414" y="2168752"/>
                  </a:lnTo>
                  <a:lnTo>
                    <a:pt x="326335" y="2168434"/>
                  </a:lnTo>
                  <a:lnTo>
                    <a:pt x="321256" y="2168434"/>
                  </a:lnTo>
                  <a:lnTo>
                    <a:pt x="310463" y="2169069"/>
                  </a:lnTo>
                  <a:lnTo>
                    <a:pt x="305384" y="2169069"/>
                  </a:lnTo>
                  <a:lnTo>
                    <a:pt x="299987" y="2168434"/>
                  </a:lnTo>
                  <a:lnTo>
                    <a:pt x="290464" y="2167799"/>
                  </a:lnTo>
                  <a:lnTo>
                    <a:pt x="280940" y="2165894"/>
                  </a:lnTo>
                  <a:lnTo>
                    <a:pt x="272052" y="2163989"/>
                  </a:lnTo>
                  <a:lnTo>
                    <a:pt x="262846" y="2161448"/>
                  </a:lnTo>
                  <a:lnTo>
                    <a:pt x="254275" y="2158273"/>
                  </a:lnTo>
                  <a:lnTo>
                    <a:pt x="245069" y="2155098"/>
                  </a:lnTo>
                  <a:lnTo>
                    <a:pt x="236815" y="2150652"/>
                  </a:lnTo>
                  <a:lnTo>
                    <a:pt x="228244" y="2146524"/>
                  </a:lnTo>
                  <a:lnTo>
                    <a:pt x="220308" y="2141761"/>
                  </a:lnTo>
                  <a:lnTo>
                    <a:pt x="212372" y="2136681"/>
                  </a:lnTo>
                  <a:lnTo>
                    <a:pt x="204436" y="2131600"/>
                  </a:lnTo>
                  <a:lnTo>
                    <a:pt x="197134" y="2125567"/>
                  </a:lnTo>
                  <a:lnTo>
                    <a:pt x="189833" y="2119534"/>
                  </a:lnTo>
                  <a:lnTo>
                    <a:pt x="182849" y="2113183"/>
                  </a:lnTo>
                  <a:lnTo>
                    <a:pt x="176183" y="2106515"/>
                  </a:lnTo>
                  <a:lnTo>
                    <a:pt x="169516" y="2099847"/>
                  </a:lnTo>
                  <a:lnTo>
                    <a:pt x="161580" y="2090956"/>
                  </a:lnTo>
                  <a:lnTo>
                    <a:pt x="153644" y="2082065"/>
                  </a:lnTo>
                  <a:lnTo>
                    <a:pt x="146660" y="2073174"/>
                  </a:lnTo>
                  <a:lnTo>
                    <a:pt x="139359" y="2063966"/>
                  </a:lnTo>
                  <a:lnTo>
                    <a:pt x="132375" y="2054122"/>
                  </a:lnTo>
                  <a:lnTo>
                    <a:pt x="125709" y="2044596"/>
                  </a:lnTo>
                  <a:lnTo>
                    <a:pt x="119677" y="2034435"/>
                  </a:lnTo>
                  <a:lnTo>
                    <a:pt x="113328" y="2024592"/>
                  </a:lnTo>
                  <a:lnTo>
                    <a:pt x="107614" y="2014113"/>
                  </a:lnTo>
                  <a:lnTo>
                    <a:pt x="101900" y="2003634"/>
                  </a:lnTo>
                  <a:lnTo>
                    <a:pt x="96504" y="1993473"/>
                  </a:lnTo>
                  <a:lnTo>
                    <a:pt x="91425" y="1982677"/>
                  </a:lnTo>
                  <a:lnTo>
                    <a:pt x="81584" y="1961402"/>
                  </a:lnTo>
                  <a:lnTo>
                    <a:pt x="72378" y="1939810"/>
                  </a:lnTo>
                  <a:lnTo>
                    <a:pt x="65711" y="1922663"/>
                  </a:lnTo>
                  <a:lnTo>
                    <a:pt x="59680" y="1905199"/>
                  </a:lnTo>
                  <a:lnTo>
                    <a:pt x="53648" y="1887417"/>
                  </a:lnTo>
                  <a:lnTo>
                    <a:pt x="48252" y="1869953"/>
                  </a:lnTo>
                  <a:lnTo>
                    <a:pt x="42855" y="1851853"/>
                  </a:lnTo>
                  <a:lnTo>
                    <a:pt x="38094" y="1834072"/>
                  </a:lnTo>
                  <a:lnTo>
                    <a:pt x="33649" y="1815972"/>
                  </a:lnTo>
                  <a:lnTo>
                    <a:pt x="29523" y="1798190"/>
                  </a:lnTo>
                  <a:lnTo>
                    <a:pt x="25713" y="1779773"/>
                  </a:lnTo>
                  <a:lnTo>
                    <a:pt x="21904" y="1761674"/>
                  </a:lnTo>
                  <a:lnTo>
                    <a:pt x="18729" y="1743575"/>
                  </a:lnTo>
                  <a:lnTo>
                    <a:pt x="15872" y="1725158"/>
                  </a:lnTo>
                  <a:lnTo>
                    <a:pt x="13333" y="1707058"/>
                  </a:lnTo>
                  <a:lnTo>
                    <a:pt x="10793" y="1688324"/>
                  </a:lnTo>
                  <a:lnTo>
                    <a:pt x="8889" y="1669907"/>
                  </a:lnTo>
                  <a:lnTo>
                    <a:pt x="6984" y="1651490"/>
                  </a:lnTo>
                  <a:lnTo>
                    <a:pt x="5714" y="1645139"/>
                  </a:lnTo>
                  <a:lnTo>
                    <a:pt x="5079" y="1638471"/>
                  </a:lnTo>
                  <a:lnTo>
                    <a:pt x="4762" y="1632121"/>
                  </a:lnTo>
                  <a:lnTo>
                    <a:pt x="4444" y="1625452"/>
                  </a:lnTo>
                  <a:lnTo>
                    <a:pt x="3809" y="1612433"/>
                  </a:lnTo>
                  <a:lnTo>
                    <a:pt x="3174" y="1605765"/>
                  </a:lnTo>
                  <a:lnTo>
                    <a:pt x="2222" y="1599415"/>
                  </a:lnTo>
                  <a:lnTo>
                    <a:pt x="1270" y="1579093"/>
                  </a:lnTo>
                  <a:lnTo>
                    <a:pt x="317" y="1558770"/>
                  </a:lnTo>
                  <a:lnTo>
                    <a:pt x="0" y="1538448"/>
                  </a:lnTo>
                  <a:lnTo>
                    <a:pt x="0" y="1518126"/>
                  </a:lnTo>
                  <a:lnTo>
                    <a:pt x="0" y="1497804"/>
                  </a:lnTo>
                  <a:lnTo>
                    <a:pt x="317" y="1477799"/>
                  </a:lnTo>
                  <a:lnTo>
                    <a:pt x="1270" y="1457477"/>
                  </a:lnTo>
                  <a:lnTo>
                    <a:pt x="2222" y="1437155"/>
                  </a:lnTo>
                  <a:lnTo>
                    <a:pt x="4127" y="1414293"/>
                  </a:lnTo>
                  <a:lnTo>
                    <a:pt x="5714" y="1391748"/>
                  </a:lnTo>
                  <a:lnTo>
                    <a:pt x="8254" y="1369203"/>
                  </a:lnTo>
                  <a:lnTo>
                    <a:pt x="10476" y="1346658"/>
                  </a:lnTo>
                  <a:lnTo>
                    <a:pt x="13650" y="1324113"/>
                  </a:lnTo>
                  <a:lnTo>
                    <a:pt x="17142" y="1301886"/>
                  </a:lnTo>
                  <a:lnTo>
                    <a:pt x="20951" y="1279341"/>
                  </a:lnTo>
                  <a:lnTo>
                    <a:pt x="25078" y="1256796"/>
                  </a:lnTo>
                  <a:lnTo>
                    <a:pt x="29840" y="1234887"/>
                  </a:lnTo>
                  <a:lnTo>
                    <a:pt x="34919" y="1212342"/>
                  </a:lnTo>
                  <a:lnTo>
                    <a:pt x="40951" y="1190749"/>
                  </a:lnTo>
                  <a:lnTo>
                    <a:pt x="47300" y="1168839"/>
                  </a:lnTo>
                  <a:lnTo>
                    <a:pt x="53966" y="1147247"/>
                  </a:lnTo>
                  <a:lnTo>
                    <a:pt x="61267" y="1125337"/>
                  </a:lnTo>
                  <a:lnTo>
                    <a:pt x="69203" y="1104380"/>
                  </a:lnTo>
                  <a:lnTo>
                    <a:pt x="77457" y="1083423"/>
                  </a:lnTo>
                  <a:lnTo>
                    <a:pt x="86028" y="1064053"/>
                  </a:lnTo>
                  <a:lnTo>
                    <a:pt x="95551" y="1045001"/>
                  </a:lnTo>
                  <a:lnTo>
                    <a:pt x="105075" y="1025949"/>
                  </a:lnTo>
                  <a:lnTo>
                    <a:pt x="115551" y="1007532"/>
                  </a:lnTo>
                  <a:lnTo>
                    <a:pt x="120947" y="998642"/>
                  </a:lnTo>
                  <a:lnTo>
                    <a:pt x="126344" y="989751"/>
                  </a:lnTo>
                  <a:lnTo>
                    <a:pt x="132375" y="981177"/>
                  </a:lnTo>
                  <a:lnTo>
                    <a:pt x="138724" y="972604"/>
                  </a:lnTo>
                  <a:lnTo>
                    <a:pt x="144756" y="963713"/>
                  </a:lnTo>
                  <a:lnTo>
                    <a:pt x="151422" y="955457"/>
                  </a:lnTo>
                  <a:lnTo>
                    <a:pt x="157771" y="947519"/>
                  </a:lnTo>
                  <a:lnTo>
                    <a:pt x="164755" y="939580"/>
                  </a:lnTo>
                  <a:lnTo>
                    <a:pt x="171739" y="932595"/>
                  </a:lnTo>
                  <a:lnTo>
                    <a:pt x="178722" y="925609"/>
                  </a:lnTo>
                  <a:lnTo>
                    <a:pt x="185706" y="918623"/>
                  </a:lnTo>
                  <a:lnTo>
                    <a:pt x="193325" y="912273"/>
                  </a:lnTo>
                  <a:lnTo>
                    <a:pt x="201261" y="906239"/>
                  </a:lnTo>
                  <a:lnTo>
                    <a:pt x="209197" y="900206"/>
                  </a:lnTo>
                  <a:lnTo>
                    <a:pt x="217451" y="894808"/>
                  </a:lnTo>
                  <a:lnTo>
                    <a:pt x="226339" y="889728"/>
                  </a:lnTo>
                  <a:lnTo>
                    <a:pt x="234910" y="884965"/>
                  </a:lnTo>
                  <a:lnTo>
                    <a:pt x="243799" y="880519"/>
                  </a:lnTo>
                  <a:lnTo>
                    <a:pt x="252687" y="877026"/>
                  </a:lnTo>
                  <a:lnTo>
                    <a:pt x="262211" y="873851"/>
                  </a:lnTo>
                  <a:lnTo>
                    <a:pt x="271417" y="870993"/>
                  </a:lnTo>
                  <a:lnTo>
                    <a:pt x="280940" y="869088"/>
                  </a:lnTo>
                  <a:lnTo>
                    <a:pt x="291098" y="867500"/>
                  </a:lnTo>
                  <a:lnTo>
                    <a:pt x="300622" y="866548"/>
                  </a:lnTo>
                  <a:lnTo>
                    <a:pt x="303161" y="866230"/>
                  </a:lnTo>
                  <a:lnTo>
                    <a:pt x="305701" y="865913"/>
                  </a:lnTo>
                  <a:lnTo>
                    <a:pt x="310463" y="865913"/>
                  </a:lnTo>
                  <a:lnTo>
                    <a:pt x="315224" y="866230"/>
                  </a:lnTo>
                  <a:lnTo>
                    <a:pt x="319986" y="866548"/>
                  </a:lnTo>
                  <a:lnTo>
                    <a:pt x="324430" y="867183"/>
                  </a:lnTo>
                  <a:lnTo>
                    <a:pt x="329510" y="867183"/>
                  </a:lnTo>
                  <a:lnTo>
                    <a:pt x="331414" y="866865"/>
                  </a:lnTo>
                  <a:lnTo>
                    <a:pt x="333954" y="866548"/>
                  </a:lnTo>
                  <a:lnTo>
                    <a:pt x="335858" y="865913"/>
                  </a:lnTo>
                  <a:lnTo>
                    <a:pt x="338398" y="864643"/>
                  </a:lnTo>
                  <a:lnTo>
                    <a:pt x="345699" y="862420"/>
                  </a:lnTo>
                  <a:lnTo>
                    <a:pt x="353001" y="859880"/>
                  </a:lnTo>
                  <a:lnTo>
                    <a:pt x="359984" y="857974"/>
                  </a:lnTo>
                  <a:lnTo>
                    <a:pt x="367603" y="856387"/>
                  </a:lnTo>
                  <a:lnTo>
                    <a:pt x="374904" y="855117"/>
                  </a:lnTo>
                  <a:lnTo>
                    <a:pt x="382523" y="854164"/>
                  </a:lnTo>
                  <a:lnTo>
                    <a:pt x="390142" y="853846"/>
                  </a:lnTo>
                  <a:lnTo>
                    <a:pt x="397761" y="853529"/>
                  </a:lnTo>
                  <a:lnTo>
                    <a:pt x="405379" y="853529"/>
                  </a:lnTo>
                  <a:lnTo>
                    <a:pt x="412998" y="854164"/>
                  </a:lnTo>
                  <a:lnTo>
                    <a:pt x="420617" y="854799"/>
                  </a:lnTo>
                  <a:lnTo>
                    <a:pt x="427918" y="855752"/>
                  </a:lnTo>
                  <a:lnTo>
                    <a:pt x="435537" y="857339"/>
                  </a:lnTo>
                  <a:lnTo>
                    <a:pt x="442838" y="858927"/>
                  </a:lnTo>
                  <a:lnTo>
                    <a:pt x="450139" y="861150"/>
                  </a:lnTo>
                  <a:lnTo>
                    <a:pt x="457440" y="863372"/>
                  </a:lnTo>
                  <a:lnTo>
                    <a:pt x="468234" y="861785"/>
                  </a:lnTo>
                  <a:lnTo>
                    <a:pt x="479027" y="859880"/>
                  </a:lnTo>
                  <a:lnTo>
                    <a:pt x="500613" y="855752"/>
                  </a:lnTo>
                  <a:lnTo>
                    <a:pt x="550135" y="823363"/>
                  </a:lnTo>
                  <a:lnTo>
                    <a:pt x="599974" y="790340"/>
                  </a:lnTo>
                  <a:lnTo>
                    <a:pt x="649178" y="756999"/>
                  </a:lnTo>
                  <a:lnTo>
                    <a:pt x="699017" y="724293"/>
                  </a:lnTo>
                  <a:lnTo>
                    <a:pt x="746317" y="672535"/>
                  </a:lnTo>
                  <a:lnTo>
                    <a:pt x="769808" y="646815"/>
                  </a:lnTo>
                  <a:lnTo>
                    <a:pt x="793616" y="620777"/>
                  </a:lnTo>
                  <a:lnTo>
                    <a:pt x="817425" y="595692"/>
                  </a:lnTo>
                  <a:lnTo>
                    <a:pt x="841868" y="570289"/>
                  </a:lnTo>
                  <a:lnTo>
                    <a:pt x="866629" y="545522"/>
                  </a:lnTo>
                  <a:lnTo>
                    <a:pt x="879010" y="533456"/>
                  </a:lnTo>
                  <a:lnTo>
                    <a:pt x="891707" y="521707"/>
                  </a:lnTo>
                  <a:lnTo>
                    <a:pt x="896152" y="517896"/>
                  </a:lnTo>
                  <a:lnTo>
                    <a:pt x="898056" y="515991"/>
                  </a:lnTo>
                  <a:lnTo>
                    <a:pt x="899644" y="513768"/>
                  </a:lnTo>
                  <a:lnTo>
                    <a:pt x="901548" y="511863"/>
                  </a:lnTo>
                  <a:lnTo>
                    <a:pt x="902818" y="509323"/>
                  </a:lnTo>
                  <a:lnTo>
                    <a:pt x="904088" y="506783"/>
                  </a:lnTo>
                  <a:lnTo>
                    <a:pt x="905040" y="504242"/>
                  </a:lnTo>
                  <a:lnTo>
                    <a:pt x="912024" y="482015"/>
                  </a:lnTo>
                  <a:lnTo>
                    <a:pt x="919643" y="460423"/>
                  </a:lnTo>
                  <a:lnTo>
                    <a:pt x="927261" y="438513"/>
                  </a:lnTo>
                  <a:lnTo>
                    <a:pt x="935198" y="416921"/>
                  </a:lnTo>
                  <a:lnTo>
                    <a:pt x="943451" y="395329"/>
                  </a:lnTo>
                  <a:lnTo>
                    <a:pt x="952340" y="374054"/>
                  </a:lnTo>
                  <a:lnTo>
                    <a:pt x="961228" y="352462"/>
                  </a:lnTo>
                  <a:lnTo>
                    <a:pt x="970434" y="331504"/>
                  </a:lnTo>
                  <a:lnTo>
                    <a:pt x="980275" y="310547"/>
                  </a:lnTo>
                  <a:lnTo>
                    <a:pt x="990116" y="289908"/>
                  </a:lnTo>
                  <a:lnTo>
                    <a:pt x="1000592" y="269268"/>
                  </a:lnTo>
                  <a:lnTo>
                    <a:pt x="1011385" y="248946"/>
                  </a:lnTo>
                  <a:lnTo>
                    <a:pt x="1022813" y="228941"/>
                  </a:lnTo>
                  <a:lnTo>
                    <a:pt x="1034558" y="208937"/>
                  </a:lnTo>
                  <a:lnTo>
                    <a:pt x="1046939" y="189567"/>
                  </a:lnTo>
                  <a:lnTo>
                    <a:pt x="1060272" y="170515"/>
                  </a:lnTo>
                  <a:lnTo>
                    <a:pt x="1072969" y="152733"/>
                  </a:lnTo>
                  <a:lnTo>
                    <a:pt x="1086620" y="135587"/>
                  </a:lnTo>
                  <a:lnTo>
                    <a:pt x="1093603" y="127013"/>
                  </a:lnTo>
                  <a:lnTo>
                    <a:pt x="1100905" y="118440"/>
                  </a:lnTo>
                  <a:lnTo>
                    <a:pt x="1108206" y="110184"/>
                  </a:lnTo>
                  <a:lnTo>
                    <a:pt x="1115825" y="101928"/>
                  </a:lnTo>
                  <a:lnTo>
                    <a:pt x="1123443" y="93990"/>
                  </a:lnTo>
                  <a:lnTo>
                    <a:pt x="1131380" y="86369"/>
                  </a:lnTo>
                  <a:lnTo>
                    <a:pt x="1139633" y="78748"/>
                  </a:lnTo>
                  <a:lnTo>
                    <a:pt x="1147569" y="71762"/>
                  </a:lnTo>
                  <a:lnTo>
                    <a:pt x="1156140" y="64777"/>
                  </a:lnTo>
                  <a:lnTo>
                    <a:pt x="1164711" y="57791"/>
                  </a:lnTo>
                  <a:lnTo>
                    <a:pt x="1173600" y="51440"/>
                  </a:lnTo>
                  <a:lnTo>
                    <a:pt x="1182806" y="45090"/>
                  </a:lnTo>
                  <a:lnTo>
                    <a:pt x="1189472" y="40644"/>
                  </a:lnTo>
                  <a:lnTo>
                    <a:pt x="1196456" y="36199"/>
                  </a:lnTo>
                  <a:lnTo>
                    <a:pt x="1203757" y="32388"/>
                  </a:lnTo>
                  <a:lnTo>
                    <a:pt x="1211059" y="28260"/>
                  </a:lnTo>
                  <a:lnTo>
                    <a:pt x="1218360" y="24450"/>
                  </a:lnTo>
                  <a:lnTo>
                    <a:pt x="1225661" y="20957"/>
                  </a:lnTo>
                  <a:lnTo>
                    <a:pt x="1233280" y="17782"/>
                  </a:lnTo>
                  <a:lnTo>
                    <a:pt x="1240899" y="14606"/>
                  </a:lnTo>
                  <a:lnTo>
                    <a:pt x="1248517" y="12066"/>
                  </a:lnTo>
                  <a:lnTo>
                    <a:pt x="1256454" y="9208"/>
                  </a:lnTo>
                  <a:lnTo>
                    <a:pt x="1264390" y="6986"/>
                  </a:lnTo>
                  <a:lnTo>
                    <a:pt x="1272326" y="5080"/>
                  </a:lnTo>
                  <a:lnTo>
                    <a:pt x="1280262" y="3175"/>
                  </a:lnTo>
                  <a:lnTo>
                    <a:pt x="1288198" y="1905"/>
                  </a:lnTo>
                  <a:lnTo>
                    <a:pt x="1296452" y="952"/>
                  </a:lnTo>
                  <a:lnTo>
                    <a:pt x="1304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28DD9874-DEF6-4D65-9821-2FA76714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800" y1="31746" x2="69800" y2="31746"/>
                        <a14:foregroundMark x1="49600" y1="66402" x2="49600" y2="66402"/>
                        <a14:foregroundMark x1="37000" y1="29894" x2="37000" y2="29894"/>
                        <a14:foregroundMark x1="34400" y1="28571" x2="34400" y2="28571"/>
                        <a14:backgroundMark x1="23000" y1="80423" x2="28200" y2="87037"/>
                        <a14:backgroundMark x1="57400" y1="80159" x2="57400" y2="80159"/>
                        <a14:backgroundMark x1="58200" y1="76190" x2="58200" y2="76190"/>
                        <a14:backgroundMark x1="45600" y1="87566" x2="45600" y2="87566"/>
                        <a14:backgroundMark x1="41000" y1="89153" x2="41000" y2="89153"/>
                        <a14:backgroundMark x1="57600" y1="76190" x2="57600" y2="76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21" y="1153997"/>
            <a:ext cx="2764786" cy="20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97B4060-5939-485A-A7B8-AE3873E48E37}"/>
              </a:ext>
            </a:extLst>
          </p:cNvPr>
          <p:cNvGrpSpPr/>
          <p:nvPr/>
        </p:nvGrpSpPr>
        <p:grpSpPr>
          <a:xfrm>
            <a:off x="1854917" y="3012193"/>
            <a:ext cx="3769901" cy="1589966"/>
            <a:chOff x="1806943" y="2950233"/>
            <a:chExt cx="3769901" cy="1589966"/>
          </a:xfrm>
        </p:grpSpPr>
        <p:sp>
          <p:nvSpPr>
            <p:cNvPr id="5" name="Freeform: Shape 2"/>
            <p:cNvSpPr/>
            <p:nvPr/>
          </p:nvSpPr>
          <p:spPr>
            <a:xfrm rot="15631526" flipH="1">
              <a:off x="4259759" y="3223114"/>
              <a:ext cx="1395783" cy="1238387"/>
            </a:xfrm>
            <a:custGeom>
              <a:avLst/>
              <a:gdLst/>
              <a:ahLst/>
              <a:cxnLst/>
              <a:rect l="l" t="t" r="r" b="b"/>
              <a:pathLst>
                <a:path w="1902750" h="1666803">
                  <a:moveTo>
                    <a:pt x="0" y="0"/>
                  </a:moveTo>
                  <a:cubicBezTo>
                    <a:pt x="435283" y="-435283"/>
                    <a:pt x="1141015" y="-435283"/>
                    <a:pt x="1576298" y="0"/>
                  </a:cubicBezTo>
                  <a:cubicBezTo>
                    <a:pt x="2011020" y="434721"/>
                    <a:pt x="2011581" y="1139195"/>
                    <a:pt x="1577897" y="1574529"/>
                  </a:cubicBezTo>
                  <a:lnTo>
                    <a:pt x="1670171" y="1666803"/>
                  </a:lnTo>
                  <a:lnTo>
                    <a:pt x="1310131" y="1666803"/>
                  </a:lnTo>
                  <a:lnTo>
                    <a:pt x="1310131" y="1306763"/>
                  </a:lnTo>
                  <a:lnTo>
                    <a:pt x="1411850" y="1408482"/>
                  </a:lnTo>
                  <a:cubicBezTo>
                    <a:pt x="1753828" y="1064853"/>
                    <a:pt x="1753267" y="509063"/>
                    <a:pt x="1410251" y="166047"/>
                  </a:cubicBezTo>
                  <a:cubicBezTo>
                    <a:pt x="1066674" y="-177531"/>
                    <a:pt x="509625" y="-177531"/>
                    <a:pt x="166047" y="166047"/>
                  </a:cubicBezTo>
                  <a:cubicBezTo>
                    <a:pt x="-177530" y="509624"/>
                    <a:pt x="-177530" y="1066673"/>
                    <a:pt x="166047" y="1410251"/>
                  </a:cubicBezTo>
                  <a:lnTo>
                    <a:pt x="0" y="1576298"/>
                  </a:lnTo>
                  <a:cubicBezTo>
                    <a:pt x="-435283" y="1141015"/>
                    <a:pt x="-435283" y="43528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TextBox 11"/>
            <p:cNvSpPr txBox="1"/>
            <p:nvPr/>
          </p:nvSpPr>
          <p:spPr>
            <a:xfrm>
              <a:off x="1806943" y="2950233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显示输出设备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KSO_Shape">
              <a:extLst>
                <a:ext uri="{FF2B5EF4-FFF2-40B4-BE49-F238E27FC236}">
                  <a16:creationId xmlns:a16="http://schemas.microsoft.com/office/drawing/2014/main" id="{661ECDC1-312C-4428-8752-0F24ED57A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175" y="3363609"/>
              <a:ext cx="941979" cy="833433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F8A2B54B-F972-46A9-A6EC-10E0ED04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797" r="99020">
                        <a14:foregroundMark x1="4412" y1="16731" x2="3758" y2="45385"/>
                        <a14:foregroundMark x1="2288" y1="15192" x2="2288" y2="31731"/>
                        <a14:foregroundMark x1="93954" y1="19615" x2="96569" y2="51154"/>
                        <a14:foregroundMark x1="96569" y1="51154" x2="97876" y2="54808"/>
                        <a14:foregroundMark x1="97222" y1="20385" x2="96895" y2="71923"/>
                        <a14:foregroundMark x1="96895" y1="71923" x2="96078" y2="75000"/>
                        <a14:foregroundMark x1="98856" y1="30577" x2="99020" y2="35769"/>
                        <a14:foregroundMark x1="98203" y1="31923" x2="97549" y2="33846"/>
                        <a14:foregroundMark x1="2614" y1="13462" x2="5719" y2="14231"/>
                        <a14:foregroundMark x1="1797" y1="12500" x2="1797" y2="12500"/>
                        <a14:foregroundMark x1="50490" y1="80385" x2="50817" y2="83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13" y="3027875"/>
            <a:ext cx="2459979" cy="20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F81224A-9FE1-4E27-9107-2E7F6470509B}"/>
              </a:ext>
            </a:extLst>
          </p:cNvPr>
          <p:cNvGrpSpPr/>
          <p:nvPr/>
        </p:nvGrpSpPr>
        <p:grpSpPr>
          <a:xfrm>
            <a:off x="5582069" y="3646755"/>
            <a:ext cx="2962966" cy="1494006"/>
            <a:chOff x="5582069" y="3646755"/>
            <a:chExt cx="2962966" cy="1494006"/>
          </a:xfrm>
        </p:grpSpPr>
        <p:sp>
          <p:nvSpPr>
            <p:cNvPr id="6" name="Freeform: Shape 3"/>
            <p:cNvSpPr/>
            <p:nvPr/>
          </p:nvSpPr>
          <p:spPr>
            <a:xfrm rot="16734464" flipV="1">
              <a:off x="5431715" y="3797109"/>
              <a:ext cx="1494006" cy="1193298"/>
            </a:xfrm>
            <a:custGeom>
              <a:avLst/>
              <a:gdLst/>
              <a:ahLst/>
              <a:cxnLst/>
              <a:rect l="l" t="t" r="r" b="b"/>
              <a:pathLst>
                <a:path w="1902750" h="1666803">
                  <a:moveTo>
                    <a:pt x="0" y="0"/>
                  </a:moveTo>
                  <a:cubicBezTo>
                    <a:pt x="435283" y="-435283"/>
                    <a:pt x="1141015" y="-435283"/>
                    <a:pt x="1576298" y="0"/>
                  </a:cubicBezTo>
                  <a:cubicBezTo>
                    <a:pt x="2011020" y="434721"/>
                    <a:pt x="2011581" y="1139195"/>
                    <a:pt x="1577897" y="1574529"/>
                  </a:cubicBezTo>
                  <a:lnTo>
                    <a:pt x="1670171" y="1666803"/>
                  </a:lnTo>
                  <a:lnTo>
                    <a:pt x="1310131" y="1666803"/>
                  </a:lnTo>
                  <a:lnTo>
                    <a:pt x="1310131" y="1306763"/>
                  </a:lnTo>
                  <a:lnTo>
                    <a:pt x="1411850" y="1408482"/>
                  </a:lnTo>
                  <a:cubicBezTo>
                    <a:pt x="1753828" y="1064853"/>
                    <a:pt x="1753267" y="509063"/>
                    <a:pt x="1410251" y="166047"/>
                  </a:cubicBezTo>
                  <a:cubicBezTo>
                    <a:pt x="1066674" y="-177531"/>
                    <a:pt x="509625" y="-177531"/>
                    <a:pt x="166047" y="166047"/>
                  </a:cubicBezTo>
                  <a:cubicBezTo>
                    <a:pt x="-177530" y="509624"/>
                    <a:pt x="-177530" y="1066673"/>
                    <a:pt x="166047" y="1410251"/>
                  </a:cubicBezTo>
                  <a:lnTo>
                    <a:pt x="0" y="1576298"/>
                  </a:lnTo>
                  <a:cubicBezTo>
                    <a:pt x="-435283" y="1141015"/>
                    <a:pt x="-435283" y="43528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6096000" y="4798269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打印输出设备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A9665DCE-7CC2-41F7-80E8-9F2A94627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040" y="4186705"/>
              <a:ext cx="842792" cy="688795"/>
            </a:xfrm>
            <a:custGeom>
              <a:avLst/>
              <a:gdLst>
                <a:gd name="T0" fmla="*/ 1468692 w 3814"/>
                <a:gd name="T1" fmla="*/ 1570981 h 3814"/>
                <a:gd name="T2" fmla="*/ 1468692 w 3814"/>
                <a:gd name="T3" fmla="*/ 1693714 h 3814"/>
                <a:gd name="T4" fmla="*/ 1345986 w 3814"/>
                <a:gd name="T5" fmla="*/ 1800397 h 3814"/>
                <a:gd name="T6" fmla="*/ 448819 w 3814"/>
                <a:gd name="T7" fmla="*/ 1800397 h 3814"/>
                <a:gd name="T8" fmla="*/ 336497 w 3814"/>
                <a:gd name="T9" fmla="*/ 1693714 h 3814"/>
                <a:gd name="T10" fmla="*/ 336497 w 3814"/>
                <a:gd name="T11" fmla="*/ 1570981 h 3814"/>
                <a:gd name="T12" fmla="*/ 0 w 3814"/>
                <a:gd name="T13" fmla="*/ 1234410 h 3814"/>
                <a:gd name="T14" fmla="*/ 0 w 3814"/>
                <a:gd name="T15" fmla="*/ 897838 h 3814"/>
                <a:gd name="T16" fmla="*/ 331305 w 3814"/>
                <a:gd name="T17" fmla="*/ 556074 h 3814"/>
                <a:gd name="T18" fmla="*/ 331305 w 3814"/>
                <a:gd name="T19" fmla="*/ 112348 h 3814"/>
                <a:gd name="T20" fmla="*/ 448819 w 3814"/>
                <a:gd name="T21" fmla="*/ 0 h 3814"/>
                <a:gd name="T22" fmla="*/ 1345986 w 3814"/>
                <a:gd name="T23" fmla="*/ 0 h 3814"/>
                <a:gd name="T24" fmla="*/ 1468692 w 3814"/>
                <a:gd name="T25" fmla="*/ 112348 h 3814"/>
                <a:gd name="T26" fmla="*/ 1468692 w 3814"/>
                <a:gd name="T27" fmla="*/ 556074 h 3814"/>
                <a:gd name="T28" fmla="*/ 1799997 w 3814"/>
                <a:gd name="T29" fmla="*/ 897838 h 3814"/>
                <a:gd name="T30" fmla="*/ 1799997 w 3814"/>
                <a:gd name="T31" fmla="*/ 1234410 h 3814"/>
                <a:gd name="T32" fmla="*/ 1468692 w 3814"/>
                <a:gd name="T33" fmla="*/ 1570981 h 3814"/>
                <a:gd name="T34" fmla="*/ 443628 w 3814"/>
                <a:gd name="T35" fmla="*/ 1693714 h 3814"/>
                <a:gd name="T36" fmla="*/ 1356841 w 3814"/>
                <a:gd name="T37" fmla="*/ 1693714 h 3814"/>
                <a:gd name="T38" fmla="*/ 1356841 w 3814"/>
                <a:gd name="T39" fmla="*/ 1213167 h 3814"/>
                <a:gd name="T40" fmla="*/ 443628 w 3814"/>
                <a:gd name="T41" fmla="*/ 1213167 h 3814"/>
                <a:gd name="T42" fmla="*/ 443628 w 3814"/>
                <a:gd name="T43" fmla="*/ 1693714 h 3814"/>
                <a:gd name="T44" fmla="*/ 1356841 w 3814"/>
                <a:gd name="T45" fmla="*/ 112348 h 3814"/>
                <a:gd name="T46" fmla="*/ 443628 w 3814"/>
                <a:gd name="T47" fmla="*/ 112348 h 3814"/>
                <a:gd name="T48" fmla="*/ 443628 w 3814"/>
                <a:gd name="T49" fmla="*/ 556074 h 3814"/>
                <a:gd name="T50" fmla="*/ 550287 w 3814"/>
                <a:gd name="T51" fmla="*/ 556074 h 3814"/>
                <a:gd name="T52" fmla="*/ 550287 w 3814"/>
                <a:gd name="T53" fmla="*/ 224696 h 3814"/>
                <a:gd name="T54" fmla="*/ 1249710 w 3814"/>
                <a:gd name="T55" fmla="*/ 224696 h 3814"/>
                <a:gd name="T56" fmla="*/ 1249710 w 3814"/>
                <a:gd name="T57" fmla="*/ 556074 h 3814"/>
                <a:gd name="T58" fmla="*/ 1356841 w 3814"/>
                <a:gd name="T59" fmla="*/ 556074 h 3814"/>
                <a:gd name="T60" fmla="*/ 1356841 w 3814"/>
                <a:gd name="T61" fmla="*/ 112348 h 3814"/>
                <a:gd name="T62" fmla="*/ 662610 w 3814"/>
                <a:gd name="T63" fmla="*/ 331379 h 3814"/>
                <a:gd name="T64" fmla="*/ 662610 w 3814"/>
                <a:gd name="T65" fmla="*/ 556074 h 3814"/>
                <a:gd name="T66" fmla="*/ 1137859 w 3814"/>
                <a:gd name="T67" fmla="*/ 556074 h 3814"/>
                <a:gd name="T68" fmla="*/ 1137859 w 3814"/>
                <a:gd name="T69" fmla="*/ 331379 h 3814"/>
                <a:gd name="T70" fmla="*/ 662610 w 3814"/>
                <a:gd name="T71" fmla="*/ 331379 h 3814"/>
                <a:gd name="T72" fmla="*/ 1356841 w 3814"/>
                <a:gd name="T73" fmla="*/ 806261 h 3814"/>
                <a:gd name="T74" fmla="*/ 1286521 w 3814"/>
                <a:gd name="T75" fmla="*/ 806261 h 3814"/>
                <a:gd name="T76" fmla="*/ 1286521 w 3814"/>
                <a:gd name="T77" fmla="*/ 881789 h 3814"/>
                <a:gd name="T78" fmla="*/ 1356841 w 3814"/>
                <a:gd name="T79" fmla="*/ 881789 h 3814"/>
                <a:gd name="T80" fmla="*/ 1356841 w 3814"/>
                <a:gd name="T81" fmla="*/ 806261 h 3814"/>
                <a:gd name="T82" fmla="*/ 1345986 w 3814"/>
                <a:gd name="T83" fmla="*/ 994136 h 3814"/>
                <a:gd name="T84" fmla="*/ 448819 w 3814"/>
                <a:gd name="T85" fmla="*/ 994136 h 3814"/>
                <a:gd name="T86" fmla="*/ 224646 w 3814"/>
                <a:gd name="T87" fmla="*/ 1234410 h 3814"/>
                <a:gd name="T88" fmla="*/ 224646 w 3814"/>
                <a:gd name="T89" fmla="*/ 1362335 h 3814"/>
                <a:gd name="T90" fmla="*/ 336497 w 3814"/>
                <a:gd name="T91" fmla="*/ 1362335 h 3814"/>
                <a:gd name="T92" fmla="*/ 336497 w 3814"/>
                <a:gd name="T93" fmla="*/ 1234410 h 3814"/>
                <a:gd name="T94" fmla="*/ 448819 w 3814"/>
                <a:gd name="T95" fmla="*/ 1101292 h 3814"/>
                <a:gd name="T96" fmla="*/ 1345986 w 3814"/>
                <a:gd name="T97" fmla="*/ 1101292 h 3814"/>
                <a:gd name="T98" fmla="*/ 1468692 w 3814"/>
                <a:gd name="T99" fmla="*/ 1234410 h 3814"/>
                <a:gd name="T100" fmla="*/ 1468692 w 3814"/>
                <a:gd name="T101" fmla="*/ 1362335 h 3814"/>
                <a:gd name="T102" fmla="*/ 1581015 w 3814"/>
                <a:gd name="T103" fmla="*/ 1362335 h 3814"/>
                <a:gd name="T104" fmla="*/ 1581015 w 3814"/>
                <a:gd name="T105" fmla="*/ 1234410 h 3814"/>
                <a:gd name="T106" fmla="*/ 1345986 w 3814"/>
                <a:gd name="T107" fmla="*/ 994136 h 3814"/>
                <a:gd name="T108" fmla="*/ 1544203 w 3814"/>
                <a:gd name="T109" fmla="*/ 806261 h 3814"/>
                <a:gd name="T110" fmla="*/ 1468692 w 3814"/>
                <a:gd name="T111" fmla="*/ 806261 h 3814"/>
                <a:gd name="T112" fmla="*/ 1468692 w 3814"/>
                <a:gd name="T113" fmla="*/ 881789 h 3814"/>
                <a:gd name="T114" fmla="*/ 1544203 w 3814"/>
                <a:gd name="T115" fmla="*/ 881789 h 3814"/>
                <a:gd name="T116" fmla="*/ 1544203 w 3814"/>
                <a:gd name="T117" fmla="*/ 806261 h 38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14" h="3814">
                  <a:moveTo>
                    <a:pt x="3112" y="3328"/>
                  </a:moveTo>
                  <a:cubicBezTo>
                    <a:pt x="3112" y="3588"/>
                    <a:pt x="3112" y="3588"/>
                    <a:pt x="3112" y="3588"/>
                  </a:cubicBezTo>
                  <a:cubicBezTo>
                    <a:pt x="3112" y="3719"/>
                    <a:pt x="2984" y="3814"/>
                    <a:pt x="2852" y="3814"/>
                  </a:cubicBezTo>
                  <a:cubicBezTo>
                    <a:pt x="951" y="3814"/>
                    <a:pt x="951" y="3814"/>
                    <a:pt x="951" y="3814"/>
                  </a:cubicBezTo>
                  <a:cubicBezTo>
                    <a:pt x="820" y="3814"/>
                    <a:pt x="713" y="3719"/>
                    <a:pt x="713" y="3588"/>
                  </a:cubicBezTo>
                  <a:cubicBezTo>
                    <a:pt x="713" y="3328"/>
                    <a:pt x="713" y="3328"/>
                    <a:pt x="713" y="3328"/>
                  </a:cubicBezTo>
                  <a:cubicBezTo>
                    <a:pt x="320" y="3328"/>
                    <a:pt x="0" y="3009"/>
                    <a:pt x="0" y="2615"/>
                  </a:cubicBezTo>
                  <a:cubicBezTo>
                    <a:pt x="0" y="1902"/>
                    <a:pt x="0" y="1902"/>
                    <a:pt x="0" y="1902"/>
                  </a:cubicBezTo>
                  <a:cubicBezTo>
                    <a:pt x="0" y="1508"/>
                    <a:pt x="309" y="1178"/>
                    <a:pt x="702" y="1178"/>
                  </a:cubicBezTo>
                  <a:cubicBezTo>
                    <a:pt x="702" y="238"/>
                    <a:pt x="702" y="238"/>
                    <a:pt x="702" y="238"/>
                  </a:cubicBezTo>
                  <a:cubicBezTo>
                    <a:pt x="702" y="107"/>
                    <a:pt x="820" y="0"/>
                    <a:pt x="951" y="0"/>
                  </a:cubicBezTo>
                  <a:cubicBezTo>
                    <a:pt x="2852" y="0"/>
                    <a:pt x="2852" y="0"/>
                    <a:pt x="2852" y="0"/>
                  </a:cubicBezTo>
                  <a:cubicBezTo>
                    <a:pt x="2984" y="0"/>
                    <a:pt x="3112" y="107"/>
                    <a:pt x="3112" y="238"/>
                  </a:cubicBezTo>
                  <a:cubicBezTo>
                    <a:pt x="3112" y="1178"/>
                    <a:pt x="3112" y="1178"/>
                    <a:pt x="3112" y="1178"/>
                  </a:cubicBezTo>
                  <a:cubicBezTo>
                    <a:pt x="3506" y="1178"/>
                    <a:pt x="3814" y="1508"/>
                    <a:pt x="3814" y="1902"/>
                  </a:cubicBezTo>
                  <a:cubicBezTo>
                    <a:pt x="3814" y="2615"/>
                    <a:pt x="3814" y="2615"/>
                    <a:pt x="3814" y="2615"/>
                  </a:cubicBezTo>
                  <a:cubicBezTo>
                    <a:pt x="3814" y="3009"/>
                    <a:pt x="3506" y="3328"/>
                    <a:pt x="3112" y="3328"/>
                  </a:cubicBezTo>
                  <a:close/>
                  <a:moveTo>
                    <a:pt x="940" y="3588"/>
                  </a:moveTo>
                  <a:cubicBezTo>
                    <a:pt x="2875" y="3588"/>
                    <a:pt x="2875" y="3588"/>
                    <a:pt x="2875" y="3588"/>
                  </a:cubicBezTo>
                  <a:cubicBezTo>
                    <a:pt x="2875" y="2570"/>
                    <a:pt x="2875" y="2570"/>
                    <a:pt x="2875" y="2570"/>
                  </a:cubicBezTo>
                  <a:cubicBezTo>
                    <a:pt x="940" y="2570"/>
                    <a:pt x="940" y="2570"/>
                    <a:pt x="940" y="2570"/>
                  </a:cubicBezTo>
                  <a:lnTo>
                    <a:pt x="940" y="3588"/>
                  </a:lnTo>
                  <a:close/>
                  <a:moveTo>
                    <a:pt x="2875" y="238"/>
                  </a:moveTo>
                  <a:cubicBezTo>
                    <a:pt x="940" y="238"/>
                    <a:pt x="940" y="238"/>
                    <a:pt x="940" y="238"/>
                  </a:cubicBezTo>
                  <a:cubicBezTo>
                    <a:pt x="940" y="1178"/>
                    <a:pt x="940" y="1178"/>
                    <a:pt x="940" y="1178"/>
                  </a:cubicBezTo>
                  <a:cubicBezTo>
                    <a:pt x="1166" y="1178"/>
                    <a:pt x="1166" y="1178"/>
                    <a:pt x="1166" y="1178"/>
                  </a:cubicBezTo>
                  <a:cubicBezTo>
                    <a:pt x="1166" y="476"/>
                    <a:pt x="1166" y="476"/>
                    <a:pt x="1166" y="476"/>
                  </a:cubicBezTo>
                  <a:cubicBezTo>
                    <a:pt x="2648" y="476"/>
                    <a:pt x="2648" y="476"/>
                    <a:pt x="2648" y="476"/>
                  </a:cubicBezTo>
                  <a:cubicBezTo>
                    <a:pt x="2648" y="1178"/>
                    <a:pt x="2648" y="1178"/>
                    <a:pt x="2648" y="1178"/>
                  </a:cubicBezTo>
                  <a:cubicBezTo>
                    <a:pt x="2875" y="1178"/>
                    <a:pt x="2875" y="1178"/>
                    <a:pt x="2875" y="1178"/>
                  </a:cubicBezTo>
                  <a:lnTo>
                    <a:pt x="2875" y="238"/>
                  </a:lnTo>
                  <a:close/>
                  <a:moveTo>
                    <a:pt x="1404" y="702"/>
                  </a:moveTo>
                  <a:cubicBezTo>
                    <a:pt x="1404" y="1178"/>
                    <a:pt x="1404" y="1178"/>
                    <a:pt x="1404" y="1178"/>
                  </a:cubicBezTo>
                  <a:cubicBezTo>
                    <a:pt x="2411" y="1178"/>
                    <a:pt x="2411" y="1178"/>
                    <a:pt x="2411" y="1178"/>
                  </a:cubicBezTo>
                  <a:cubicBezTo>
                    <a:pt x="2411" y="702"/>
                    <a:pt x="2411" y="702"/>
                    <a:pt x="2411" y="702"/>
                  </a:cubicBezTo>
                  <a:lnTo>
                    <a:pt x="1404" y="702"/>
                  </a:lnTo>
                  <a:close/>
                  <a:moveTo>
                    <a:pt x="2875" y="1708"/>
                  </a:moveTo>
                  <a:cubicBezTo>
                    <a:pt x="2726" y="1708"/>
                    <a:pt x="2726" y="1708"/>
                    <a:pt x="2726" y="1708"/>
                  </a:cubicBezTo>
                  <a:cubicBezTo>
                    <a:pt x="2726" y="1868"/>
                    <a:pt x="2726" y="1868"/>
                    <a:pt x="2726" y="1868"/>
                  </a:cubicBezTo>
                  <a:cubicBezTo>
                    <a:pt x="2875" y="1868"/>
                    <a:pt x="2875" y="1868"/>
                    <a:pt x="2875" y="1868"/>
                  </a:cubicBezTo>
                  <a:lnTo>
                    <a:pt x="2875" y="1708"/>
                  </a:lnTo>
                  <a:close/>
                  <a:moveTo>
                    <a:pt x="2852" y="2106"/>
                  </a:moveTo>
                  <a:cubicBezTo>
                    <a:pt x="951" y="2106"/>
                    <a:pt x="951" y="2106"/>
                    <a:pt x="951" y="2106"/>
                  </a:cubicBezTo>
                  <a:cubicBezTo>
                    <a:pt x="688" y="2106"/>
                    <a:pt x="476" y="2352"/>
                    <a:pt x="476" y="2615"/>
                  </a:cubicBezTo>
                  <a:cubicBezTo>
                    <a:pt x="476" y="2886"/>
                    <a:pt x="476" y="2886"/>
                    <a:pt x="476" y="2886"/>
                  </a:cubicBezTo>
                  <a:cubicBezTo>
                    <a:pt x="713" y="2886"/>
                    <a:pt x="713" y="2886"/>
                    <a:pt x="713" y="2886"/>
                  </a:cubicBezTo>
                  <a:cubicBezTo>
                    <a:pt x="713" y="2615"/>
                    <a:pt x="713" y="2615"/>
                    <a:pt x="713" y="2615"/>
                  </a:cubicBezTo>
                  <a:cubicBezTo>
                    <a:pt x="713" y="2483"/>
                    <a:pt x="820" y="2333"/>
                    <a:pt x="951" y="2333"/>
                  </a:cubicBezTo>
                  <a:cubicBezTo>
                    <a:pt x="2852" y="2333"/>
                    <a:pt x="2852" y="2333"/>
                    <a:pt x="2852" y="2333"/>
                  </a:cubicBezTo>
                  <a:cubicBezTo>
                    <a:pt x="2984" y="2333"/>
                    <a:pt x="3112" y="2483"/>
                    <a:pt x="3112" y="2615"/>
                  </a:cubicBezTo>
                  <a:cubicBezTo>
                    <a:pt x="3112" y="2886"/>
                    <a:pt x="3112" y="2886"/>
                    <a:pt x="3112" y="2886"/>
                  </a:cubicBezTo>
                  <a:cubicBezTo>
                    <a:pt x="3350" y="2886"/>
                    <a:pt x="3350" y="2886"/>
                    <a:pt x="3350" y="2886"/>
                  </a:cubicBezTo>
                  <a:cubicBezTo>
                    <a:pt x="3350" y="2615"/>
                    <a:pt x="3350" y="2615"/>
                    <a:pt x="3350" y="2615"/>
                  </a:cubicBezTo>
                  <a:cubicBezTo>
                    <a:pt x="3350" y="2352"/>
                    <a:pt x="3115" y="2106"/>
                    <a:pt x="2852" y="2106"/>
                  </a:cubicBezTo>
                  <a:close/>
                  <a:moveTo>
                    <a:pt x="3272" y="1708"/>
                  </a:moveTo>
                  <a:cubicBezTo>
                    <a:pt x="3112" y="1708"/>
                    <a:pt x="3112" y="1708"/>
                    <a:pt x="3112" y="1708"/>
                  </a:cubicBezTo>
                  <a:cubicBezTo>
                    <a:pt x="3112" y="1868"/>
                    <a:pt x="3112" y="1868"/>
                    <a:pt x="3112" y="1868"/>
                  </a:cubicBezTo>
                  <a:cubicBezTo>
                    <a:pt x="3272" y="1868"/>
                    <a:pt x="3272" y="1868"/>
                    <a:pt x="3272" y="1868"/>
                  </a:cubicBezTo>
                  <a:lnTo>
                    <a:pt x="3272" y="1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515A277-AFA9-4205-ABD6-EB5C4F335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63" y="3892875"/>
            <a:ext cx="2061588" cy="21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>
            <a:off x="1853954" y="4979525"/>
            <a:ext cx="486982" cy="4948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5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091777" y="21752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人机交互</a:t>
            </a:r>
          </a:p>
        </p:txBody>
      </p:sp>
      <p:sp>
        <p:nvSpPr>
          <p:cNvPr id="15" name="KSO_Shape">
            <a:extLst>
              <a:ext uri="{FF2B5EF4-FFF2-40B4-BE49-F238E27FC236}">
                <a16:creationId xmlns:a16="http://schemas.microsoft.com/office/drawing/2014/main" id="{6F274F46-DDE7-4BC7-A571-CB4A9760CC69}"/>
              </a:ext>
            </a:extLst>
          </p:cNvPr>
          <p:cNvSpPr/>
          <p:nvPr/>
        </p:nvSpPr>
        <p:spPr>
          <a:xfrm>
            <a:off x="3314700" y="2112010"/>
            <a:ext cx="1905000" cy="1638300"/>
          </a:xfrm>
          <a:custGeom>
            <a:avLst/>
            <a:gdLst>
              <a:gd name="connsiteX0" fmla="*/ 1846300 w 4171682"/>
              <a:gd name="connsiteY0" fmla="*/ 0 h 3589654"/>
              <a:gd name="connsiteX1" fmla="*/ 2325378 w 4171682"/>
              <a:gd name="connsiteY1" fmla="*/ 0 h 3589654"/>
              <a:gd name="connsiteX2" fmla="*/ 4171682 w 4171682"/>
              <a:gd name="connsiteY2" fmla="*/ 3183284 h 3589654"/>
              <a:gd name="connsiteX3" fmla="*/ 3937064 w 4171682"/>
              <a:gd name="connsiteY3" fmla="*/ 3589654 h 3589654"/>
              <a:gd name="connsiteX4" fmla="*/ 234622 w 4171682"/>
              <a:gd name="connsiteY4" fmla="*/ 3589654 h 3589654"/>
              <a:gd name="connsiteX5" fmla="*/ 0 w 4171682"/>
              <a:gd name="connsiteY5" fmla="*/ 3183277 h 35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682" h="3589654">
                <a:moveTo>
                  <a:pt x="1846300" y="0"/>
                </a:moveTo>
                <a:lnTo>
                  <a:pt x="2325378" y="0"/>
                </a:lnTo>
                <a:lnTo>
                  <a:pt x="4171682" y="3183284"/>
                </a:lnTo>
                <a:lnTo>
                  <a:pt x="3937064" y="3589654"/>
                </a:lnTo>
                <a:lnTo>
                  <a:pt x="234622" y="3589654"/>
                </a:lnTo>
                <a:lnTo>
                  <a:pt x="0" y="31832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更简单</a:t>
            </a: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A91F0CDA-44AA-4C14-A3A1-02742695269F}"/>
              </a:ext>
            </a:extLst>
          </p:cNvPr>
          <p:cNvSpPr/>
          <p:nvPr/>
        </p:nvSpPr>
        <p:spPr>
          <a:xfrm>
            <a:off x="6096000" y="2964633"/>
            <a:ext cx="1905000" cy="1638300"/>
          </a:xfrm>
          <a:custGeom>
            <a:avLst/>
            <a:gdLst>
              <a:gd name="connsiteX0" fmla="*/ 1846300 w 4171682"/>
              <a:gd name="connsiteY0" fmla="*/ 0 h 3589654"/>
              <a:gd name="connsiteX1" fmla="*/ 2325378 w 4171682"/>
              <a:gd name="connsiteY1" fmla="*/ 0 h 3589654"/>
              <a:gd name="connsiteX2" fmla="*/ 4171682 w 4171682"/>
              <a:gd name="connsiteY2" fmla="*/ 3183284 h 3589654"/>
              <a:gd name="connsiteX3" fmla="*/ 3937064 w 4171682"/>
              <a:gd name="connsiteY3" fmla="*/ 3589654 h 3589654"/>
              <a:gd name="connsiteX4" fmla="*/ 234622 w 4171682"/>
              <a:gd name="connsiteY4" fmla="*/ 3589654 h 3589654"/>
              <a:gd name="connsiteX5" fmla="*/ 0 w 4171682"/>
              <a:gd name="connsiteY5" fmla="*/ 3183277 h 35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682" h="3589654">
                <a:moveTo>
                  <a:pt x="1846300" y="0"/>
                </a:moveTo>
                <a:lnTo>
                  <a:pt x="2325378" y="0"/>
                </a:lnTo>
                <a:lnTo>
                  <a:pt x="4171682" y="3183284"/>
                </a:lnTo>
                <a:lnTo>
                  <a:pt x="3937064" y="3589654"/>
                </a:lnTo>
                <a:lnTo>
                  <a:pt x="234622" y="3589654"/>
                </a:lnTo>
                <a:lnTo>
                  <a:pt x="0" y="31832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更便捷</a:t>
            </a:r>
          </a:p>
        </p:txBody>
      </p:sp>
      <p:sp>
        <p:nvSpPr>
          <p:cNvPr id="17" name="KSO_Shape">
            <a:extLst>
              <a:ext uri="{FF2B5EF4-FFF2-40B4-BE49-F238E27FC236}">
                <a16:creationId xmlns:a16="http://schemas.microsoft.com/office/drawing/2014/main" id="{01DCD679-E965-4D06-A55E-4ECD947B107C}"/>
              </a:ext>
            </a:extLst>
          </p:cNvPr>
          <p:cNvSpPr/>
          <p:nvPr/>
        </p:nvSpPr>
        <p:spPr>
          <a:xfrm>
            <a:off x="8433046" y="4160375"/>
            <a:ext cx="1905000" cy="1638300"/>
          </a:xfrm>
          <a:custGeom>
            <a:avLst/>
            <a:gdLst>
              <a:gd name="connsiteX0" fmla="*/ 1846300 w 4171682"/>
              <a:gd name="connsiteY0" fmla="*/ 0 h 3589654"/>
              <a:gd name="connsiteX1" fmla="*/ 2325378 w 4171682"/>
              <a:gd name="connsiteY1" fmla="*/ 0 h 3589654"/>
              <a:gd name="connsiteX2" fmla="*/ 4171682 w 4171682"/>
              <a:gd name="connsiteY2" fmla="*/ 3183284 h 3589654"/>
              <a:gd name="connsiteX3" fmla="*/ 3937064 w 4171682"/>
              <a:gd name="connsiteY3" fmla="*/ 3589654 h 3589654"/>
              <a:gd name="connsiteX4" fmla="*/ 234622 w 4171682"/>
              <a:gd name="connsiteY4" fmla="*/ 3589654 h 3589654"/>
              <a:gd name="connsiteX5" fmla="*/ 0 w 4171682"/>
              <a:gd name="connsiteY5" fmla="*/ 3183277 h 35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682" h="3589654">
                <a:moveTo>
                  <a:pt x="1846300" y="0"/>
                </a:moveTo>
                <a:lnTo>
                  <a:pt x="2325378" y="0"/>
                </a:lnTo>
                <a:lnTo>
                  <a:pt x="4171682" y="3183284"/>
                </a:lnTo>
                <a:lnTo>
                  <a:pt x="3937064" y="3589654"/>
                </a:lnTo>
                <a:lnTo>
                  <a:pt x="234622" y="3589654"/>
                </a:lnTo>
                <a:lnTo>
                  <a:pt x="0" y="31832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更高效</a:t>
            </a:r>
          </a:p>
        </p:txBody>
      </p:sp>
      <p:sp>
        <p:nvSpPr>
          <p:cNvPr id="19" name="KSO_Shape">
            <a:extLst>
              <a:ext uri="{FF2B5EF4-FFF2-40B4-BE49-F238E27FC236}">
                <a16:creationId xmlns:a16="http://schemas.microsoft.com/office/drawing/2014/main" id="{C577D10D-A270-43B8-B523-8CF26BFC6DB6}"/>
              </a:ext>
            </a:extLst>
          </p:cNvPr>
          <p:cNvSpPr>
            <a:spLocks/>
          </p:cNvSpPr>
          <p:nvPr/>
        </p:nvSpPr>
        <p:spPr bwMode="auto">
          <a:xfrm>
            <a:off x="1592827" y="1725059"/>
            <a:ext cx="1482725" cy="190500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KSO_Shape">
            <a:extLst>
              <a:ext uri="{FF2B5EF4-FFF2-40B4-BE49-F238E27FC236}">
                <a16:creationId xmlns:a16="http://schemas.microsoft.com/office/drawing/2014/main" id="{4ADA1487-95EE-4400-8185-7B4BF1A77064}"/>
              </a:ext>
            </a:extLst>
          </p:cNvPr>
          <p:cNvSpPr>
            <a:spLocks/>
          </p:cNvSpPr>
          <p:nvPr/>
        </p:nvSpPr>
        <p:spPr bwMode="auto">
          <a:xfrm>
            <a:off x="6110755" y="1886585"/>
            <a:ext cx="1905000" cy="1622425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C6836BF4-05A3-4106-8680-66C1921EA7D0}"/>
              </a:ext>
            </a:extLst>
          </p:cNvPr>
          <p:cNvSpPr/>
          <p:nvPr/>
        </p:nvSpPr>
        <p:spPr>
          <a:xfrm>
            <a:off x="3792032" y="1873847"/>
            <a:ext cx="1905000" cy="1905000"/>
          </a:xfrm>
          <a:prstGeom prst="mathPlus">
            <a:avLst>
              <a:gd name="adj1" fmla="val 922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23EB93-E342-4A60-B370-BD1A666E5E8C}"/>
              </a:ext>
            </a:extLst>
          </p:cNvPr>
          <p:cNvSpPr/>
          <p:nvPr/>
        </p:nvSpPr>
        <p:spPr>
          <a:xfrm>
            <a:off x="8519194" y="2186254"/>
            <a:ext cx="7232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=</a:t>
            </a:r>
            <a:endParaRPr lang="zh-CN" altLang="en-US" sz="7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1" name="KSO_Shape">
            <a:extLst>
              <a:ext uri="{FF2B5EF4-FFF2-40B4-BE49-F238E27FC236}">
                <a16:creationId xmlns:a16="http://schemas.microsoft.com/office/drawing/2014/main" id="{614D2EA4-4B93-46A9-B575-655C01598FC4}"/>
              </a:ext>
            </a:extLst>
          </p:cNvPr>
          <p:cNvSpPr/>
          <p:nvPr/>
        </p:nvSpPr>
        <p:spPr>
          <a:xfrm>
            <a:off x="9745908" y="1725059"/>
            <a:ext cx="1581150" cy="1905000"/>
          </a:xfrm>
          <a:custGeom>
            <a:avLst/>
            <a:gdLst/>
            <a:ahLst/>
            <a:cxnLst/>
            <a:rect l="l" t="t" r="r" b="b"/>
            <a:pathLst>
              <a:path w="1674290" h="2018114">
                <a:moveTo>
                  <a:pt x="307141" y="691642"/>
                </a:moveTo>
                <a:lnTo>
                  <a:pt x="1378912" y="691642"/>
                </a:lnTo>
                <a:lnTo>
                  <a:pt x="1369387" y="1458335"/>
                </a:lnTo>
                <a:cubicBezTo>
                  <a:pt x="1369387" y="1541769"/>
                  <a:pt x="1301750" y="1609406"/>
                  <a:pt x="1218316" y="1609406"/>
                </a:cubicBezTo>
                <a:lnTo>
                  <a:pt x="1158892" y="1609406"/>
                </a:lnTo>
                <a:lnTo>
                  <a:pt x="1158892" y="1898352"/>
                </a:lnTo>
                <a:cubicBezTo>
                  <a:pt x="1158892" y="1964495"/>
                  <a:pt x="1105273" y="2018114"/>
                  <a:pt x="1039130" y="2018114"/>
                </a:cubicBezTo>
                <a:cubicBezTo>
                  <a:pt x="972987" y="2018114"/>
                  <a:pt x="919368" y="1964495"/>
                  <a:pt x="919368" y="1898352"/>
                </a:cubicBezTo>
                <a:lnTo>
                  <a:pt x="919368" y="1609406"/>
                </a:lnTo>
                <a:lnTo>
                  <a:pt x="765901" y="1609406"/>
                </a:lnTo>
                <a:lnTo>
                  <a:pt x="765901" y="1898351"/>
                </a:lnTo>
                <a:cubicBezTo>
                  <a:pt x="765901" y="1964494"/>
                  <a:pt x="712282" y="2018113"/>
                  <a:pt x="646139" y="2018113"/>
                </a:cubicBezTo>
                <a:cubicBezTo>
                  <a:pt x="579996" y="2018113"/>
                  <a:pt x="526377" y="1964494"/>
                  <a:pt x="526377" y="1898351"/>
                </a:cubicBezTo>
                <a:lnTo>
                  <a:pt x="526377" y="1609406"/>
                </a:lnTo>
                <a:lnTo>
                  <a:pt x="458213" y="1609406"/>
                </a:lnTo>
                <a:cubicBezTo>
                  <a:pt x="374779" y="1609406"/>
                  <a:pt x="307141" y="1541769"/>
                  <a:pt x="307141" y="1458335"/>
                </a:cubicBezTo>
                <a:lnTo>
                  <a:pt x="307141" y="1156202"/>
                </a:lnTo>
                <a:lnTo>
                  <a:pt x="307141" y="854070"/>
                </a:lnTo>
                <a:close/>
                <a:moveTo>
                  <a:pt x="1554528" y="683951"/>
                </a:moveTo>
                <a:cubicBezTo>
                  <a:pt x="1620671" y="683951"/>
                  <a:pt x="1674290" y="737570"/>
                  <a:pt x="1674290" y="803713"/>
                </a:cubicBezTo>
                <a:lnTo>
                  <a:pt x="1674290" y="1299148"/>
                </a:lnTo>
                <a:cubicBezTo>
                  <a:pt x="1674290" y="1365291"/>
                  <a:pt x="1620671" y="1418910"/>
                  <a:pt x="1554528" y="1418910"/>
                </a:cubicBezTo>
                <a:cubicBezTo>
                  <a:pt x="1488385" y="1418910"/>
                  <a:pt x="1434766" y="1365291"/>
                  <a:pt x="1434766" y="1299148"/>
                </a:cubicBezTo>
                <a:lnTo>
                  <a:pt x="1434766" y="803713"/>
                </a:lnTo>
                <a:cubicBezTo>
                  <a:pt x="1434766" y="737570"/>
                  <a:pt x="1488385" y="683951"/>
                  <a:pt x="1554528" y="683951"/>
                </a:cubicBezTo>
                <a:close/>
                <a:moveTo>
                  <a:pt x="119762" y="683950"/>
                </a:moveTo>
                <a:cubicBezTo>
                  <a:pt x="185905" y="683950"/>
                  <a:pt x="239524" y="737569"/>
                  <a:pt x="239524" y="803712"/>
                </a:cubicBezTo>
                <a:lnTo>
                  <a:pt x="239524" y="1299147"/>
                </a:lnTo>
                <a:cubicBezTo>
                  <a:pt x="239524" y="1365290"/>
                  <a:pt x="185905" y="1418909"/>
                  <a:pt x="119762" y="1418909"/>
                </a:cubicBezTo>
                <a:cubicBezTo>
                  <a:pt x="53619" y="1418909"/>
                  <a:pt x="0" y="1365290"/>
                  <a:pt x="0" y="1299147"/>
                </a:cubicBezTo>
                <a:lnTo>
                  <a:pt x="0" y="803712"/>
                </a:lnTo>
                <a:cubicBezTo>
                  <a:pt x="0" y="737569"/>
                  <a:pt x="53619" y="683950"/>
                  <a:pt x="119762" y="683950"/>
                </a:cubicBezTo>
                <a:close/>
                <a:moveTo>
                  <a:pt x="1058285" y="381191"/>
                </a:moveTo>
                <a:cubicBezTo>
                  <a:pt x="1028091" y="381191"/>
                  <a:pt x="1003614" y="405668"/>
                  <a:pt x="1003614" y="435862"/>
                </a:cubicBezTo>
                <a:cubicBezTo>
                  <a:pt x="1003614" y="466056"/>
                  <a:pt x="1028091" y="490533"/>
                  <a:pt x="1058285" y="490533"/>
                </a:cubicBezTo>
                <a:cubicBezTo>
                  <a:pt x="1088479" y="490533"/>
                  <a:pt x="1112956" y="466056"/>
                  <a:pt x="1112956" y="435862"/>
                </a:cubicBezTo>
                <a:cubicBezTo>
                  <a:pt x="1112956" y="405668"/>
                  <a:pt x="1088479" y="381191"/>
                  <a:pt x="1058285" y="381191"/>
                </a:cubicBezTo>
                <a:close/>
                <a:moveTo>
                  <a:pt x="620445" y="381191"/>
                </a:moveTo>
                <a:cubicBezTo>
                  <a:pt x="590251" y="381191"/>
                  <a:pt x="565774" y="405668"/>
                  <a:pt x="565774" y="435862"/>
                </a:cubicBezTo>
                <a:cubicBezTo>
                  <a:pt x="565774" y="466056"/>
                  <a:pt x="590251" y="490533"/>
                  <a:pt x="620445" y="490533"/>
                </a:cubicBezTo>
                <a:cubicBezTo>
                  <a:pt x="650639" y="490533"/>
                  <a:pt x="675116" y="466056"/>
                  <a:pt x="675116" y="435862"/>
                </a:cubicBezTo>
                <a:cubicBezTo>
                  <a:pt x="675116" y="405668"/>
                  <a:pt x="650639" y="381191"/>
                  <a:pt x="620445" y="381191"/>
                </a:cubicBezTo>
                <a:close/>
                <a:moveTo>
                  <a:pt x="508384" y="1373"/>
                </a:moveTo>
                <a:cubicBezTo>
                  <a:pt x="515956" y="3701"/>
                  <a:pt x="522639" y="8917"/>
                  <a:pt x="526639" y="16470"/>
                </a:cubicBezTo>
                <a:lnTo>
                  <a:pt x="615978" y="185144"/>
                </a:lnTo>
                <a:cubicBezTo>
                  <a:pt x="687009" y="148129"/>
                  <a:pt x="767930" y="128483"/>
                  <a:pt x="853439" y="128483"/>
                </a:cubicBezTo>
                <a:cubicBezTo>
                  <a:pt x="932860" y="128483"/>
                  <a:pt x="1008322" y="145431"/>
                  <a:pt x="1075718" y="177325"/>
                </a:cubicBezTo>
                <a:lnTo>
                  <a:pt x="1150798" y="40824"/>
                </a:lnTo>
                <a:cubicBezTo>
                  <a:pt x="1154917" y="33335"/>
                  <a:pt x="1161682" y="28224"/>
                  <a:pt x="1169289" y="26016"/>
                </a:cubicBezTo>
                <a:cubicBezTo>
                  <a:pt x="1176896" y="23808"/>
                  <a:pt x="1185346" y="24501"/>
                  <a:pt x="1192835" y="28621"/>
                </a:cubicBezTo>
                <a:cubicBezTo>
                  <a:pt x="1207813" y="36859"/>
                  <a:pt x="1213277" y="55680"/>
                  <a:pt x="1205038" y="70658"/>
                </a:cubicBezTo>
                <a:lnTo>
                  <a:pt x="1130773" y="205677"/>
                </a:lnTo>
                <a:cubicBezTo>
                  <a:pt x="1280708" y="293097"/>
                  <a:pt x="1383706" y="450928"/>
                  <a:pt x="1395615" y="633899"/>
                </a:cubicBezTo>
                <a:lnTo>
                  <a:pt x="311263" y="633899"/>
                </a:lnTo>
                <a:cubicBezTo>
                  <a:pt x="322782" y="456918"/>
                  <a:pt x="419524" y="303459"/>
                  <a:pt x="560939" y="213488"/>
                </a:cubicBezTo>
                <a:lnTo>
                  <a:pt x="471935" y="45445"/>
                </a:lnTo>
                <a:cubicBezTo>
                  <a:pt x="463934" y="30339"/>
                  <a:pt x="469694" y="11606"/>
                  <a:pt x="484800" y="3605"/>
                </a:cubicBezTo>
                <a:cubicBezTo>
                  <a:pt x="492353" y="-395"/>
                  <a:pt x="500812" y="-955"/>
                  <a:pt x="508384" y="137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21" grpId="0" animBg="1"/>
      <p:bldP spid="30" grpId="0" animBg="1"/>
      <p:bldP spid="2" grpId="0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4710318" y="3248228"/>
            <a:ext cx="3043700" cy="2313883"/>
            <a:chOff x="3497643" y="2537479"/>
            <a:chExt cx="2282775" cy="1735412"/>
          </a:xfrm>
        </p:grpSpPr>
        <p:grpSp>
          <p:nvGrpSpPr>
            <p:cNvPr id="4" name="Group 3"/>
            <p:cNvGrpSpPr/>
            <p:nvPr/>
          </p:nvGrpSpPr>
          <p:grpSpPr>
            <a:xfrm rot="19385170">
              <a:off x="4341892" y="2586507"/>
              <a:ext cx="153388" cy="220155"/>
              <a:chOff x="18561758" y="2385889"/>
              <a:chExt cx="2160750" cy="3102509"/>
            </a:xfrm>
          </p:grpSpPr>
          <p:sp>
            <p:nvSpPr>
              <p:cNvPr id="164" name="Freeform: Shape 4"/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5" name="Rectangle 5"/>
              <p:cNvSpPr>
                <a:spLocks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6" name="Freeform: Shape 6"/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7" name="Freeform: Shape 7"/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8" name="Freeform: Shape 8"/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9" name="Freeform: Shape 9"/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0" name="Freeform: Shape 10"/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1" name="Freeform: Shape 11"/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2" name="Freeform: Shape 12"/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3" name="Freeform: Shape 13"/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4" name="Freeform: Shape 14"/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5" name="Freeform: Shape 15"/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6" name="Freeform: Shape 16"/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7" name="Freeform: Shape 17"/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8" name="Freeform: Shape 18"/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9" name="Freeform: Shape 19"/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0" name="Freeform: Shape 20"/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1" name="Freeform: Shape 21"/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2" name="Freeform: Shape 22"/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3" name="Freeform: Shape 23"/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4" name="Freeform: Shape 24"/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5" name="Freeform: Shape 25"/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6" name="Oval 26"/>
              <p:cNvSpPr>
                <a:spLocks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7" name="Oval 27"/>
              <p:cNvSpPr>
                <a:spLocks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28"/>
            <p:cNvGrpSpPr/>
            <p:nvPr/>
          </p:nvGrpSpPr>
          <p:grpSpPr>
            <a:xfrm rot="291304">
              <a:off x="3497643" y="3208662"/>
              <a:ext cx="461833" cy="460229"/>
              <a:chOff x="131763" y="111125"/>
              <a:chExt cx="3802063" cy="3789363"/>
            </a:xfrm>
          </p:grpSpPr>
          <p:sp>
            <p:nvSpPr>
              <p:cNvPr id="156" name="Freeform: Shape 29"/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7" name="Freeform: Shape 30"/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8" name="Freeform: Shape 31"/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9" name="Freeform: Shape 32"/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0" name="Freeform: Shape 33"/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1" name="Freeform: Shape 34"/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2" name="Freeform: Shape 35"/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3" name="Freeform: Shape 36"/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37"/>
            <p:cNvGrpSpPr/>
            <p:nvPr/>
          </p:nvGrpSpPr>
          <p:grpSpPr>
            <a:xfrm rot="5400000">
              <a:off x="5319389" y="3216663"/>
              <a:ext cx="461649" cy="460408"/>
              <a:chOff x="131763" y="111125"/>
              <a:chExt cx="3802063" cy="3789363"/>
            </a:xfrm>
          </p:grpSpPr>
          <p:sp>
            <p:nvSpPr>
              <p:cNvPr id="148" name="Freeform: Shape 38"/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9" name="Freeform: Shape 39"/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0" name="Freeform: Shape 40"/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1" name="Freeform: Shape 41"/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2" name="Freeform: Shape 42"/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3" name="Freeform: Shape 43"/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4" name="Freeform: Shape 44"/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5" name="Freeform: Shape 45"/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46"/>
            <p:cNvGrpSpPr/>
            <p:nvPr/>
          </p:nvGrpSpPr>
          <p:grpSpPr>
            <a:xfrm>
              <a:off x="3775912" y="2794108"/>
              <a:ext cx="1727998" cy="1478783"/>
              <a:chOff x="9724729" y="7787490"/>
              <a:chExt cx="4606783" cy="3943931"/>
            </a:xfrm>
          </p:grpSpPr>
          <p:sp>
            <p:nvSpPr>
              <p:cNvPr id="102" name="Freeform: Shape 47"/>
              <p:cNvSpPr>
                <a:spLocks/>
              </p:cNvSpPr>
              <p:nvPr/>
            </p:nvSpPr>
            <p:spPr bwMode="auto">
              <a:xfrm>
                <a:off x="11792173" y="8870221"/>
                <a:ext cx="471894" cy="359500"/>
              </a:xfrm>
              <a:custGeom>
                <a:avLst/>
                <a:gdLst>
                  <a:gd name="T0" fmla="*/ 0 w 988"/>
                  <a:gd name="T1" fmla="*/ 0 h 753"/>
                  <a:gd name="T2" fmla="*/ 0 w 988"/>
                  <a:gd name="T3" fmla="*/ 437 h 753"/>
                  <a:gd name="T4" fmla="*/ 482 w 988"/>
                  <a:gd name="T5" fmla="*/ 752 h 753"/>
                  <a:gd name="T6" fmla="*/ 987 w 988"/>
                  <a:gd name="T7" fmla="*/ 437 h 753"/>
                  <a:gd name="T8" fmla="*/ 987 w 988"/>
                  <a:gd name="T9" fmla="*/ 0 h 753"/>
                  <a:gd name="T10" fmla="*/ 0 w 988"/>
                  <a:gd name="T11" fmla="*/ 0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753">
                    <a:moveTo>
                      <a:pt x="0" y="0"/>
                    </a:moveTo>
                    <a:lnTo>
                      <a:pt x="0" y="437"/>
                    </a:lnTo>
                    <a:lnTo>
                      <a:pt x="482" y="752"/>
                    </a:lnTo>
                    <a:lnTo>
                      <a:pt x="987" y="437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3" name="Freeform: Shape 48"/>
              <p:cNvSpPr>
                <a:spLocks/>
              </p:cNvSpPr>
              <p:nvPr/>
            </p:nvSpPr>
            <p:spPr bwMode="auto">
              <a:xfrm>
                <a:off x="11792173" y="8870221"/>
                <a:ext cx="471894" cy="359500"/>
              </a:xfrm>
              <a:custGeom>
                <a:avLst/>
                <a:gdLst>
                  <a:gd name="T0" fmla="*/ 0 w 988"/>
                  <a:gd name="T1" fmla="*/ 0 h 753"/>
                  <a:gd name="T2" fmla="*/ 0 w 988"/>
                  <a:gd name="T3" fmla="*/ 437 h 753"/>
                  <a:gd name="T4" fmla="*/ 482 w 988"/>
                  <a:gd name="T5" fmla="*/ 752 h 753"/>
                  <a:gd name="T6" fmla="*/ 987 w 988"/>
                  <a:gd name="T7" fmla="*/ 437 h 753"/>
                  <a:gd name="T8" fmla="*/ 987 w 988"/>
                  <a:gd name="T9" fmla="*/ 0 h 753"/>
                  <a:gd name="T10" fmla="*/ 0 w 988"/>
                  <a:gd name="T11" fmla="*/ 0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753">
                    <a:moveTo>
                      <a:pt x="0" y="0"/>
                    </a:moveTo>
                    <a:lnTo>
                      <a:pt x="0" y="437"/>
                    </a:lnTo>
                    <a:lnTo>
                      <a:pt x="482" y="752"/>
                    </a:lnTo>
                    <a:lnTo>
                      <a:pt x="987" y="437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4" name="Freeform: Shape 49"/>
              <p:cNvSpPr>
                <a:spLocks/>
              </p:cNvSpPr>
              <p:nvPr/>
            </p:nvSpPr>
            <p:spPr bwMode="auto">
              <a:xfrm>
                <a:off x="11792173" y="8870221"/>
                <a:ext cx="471894" cy="289715"/>
              </a:xfrm>
              <a:custGeom>
                <a:avLst/>
                <a:gdLst>
                  <a:gd name="T0" fmla="*/ 0 w 988"/>
                  <a:gd name="T1" fmla="*/ 0 h 610"/>
                  <a:gd name="T2" fmla="*/ 0 w 988"/>
                  <a:gd name="T3" fmla="*/ 437 h 610"/>
                  <a:gd name="T4" fmla="*/ 267 w 988"/>
                  <a:gd name="T5" fmla="*/ 609 h 610"/>
                  <a:gd name="T6" fmla="*/ 987 w 988"/>
                  <a:gd name="T7" fmla="*/ 163 h 610"/>
                  <a:gd name="T8" fmla="*/ 987 w 988"/>
                  <a:gd name="T9" fmla="*/ 0 h 610"/>
                  <a:gd name="T10" fmla="*/ 0 w 988"/>
                  <a:gd name="T11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610">
                    <a:moveTo>
                      <a:pt x="0" y="0"/>
                    </a:moveTo>
                    <a:lnTo>
                      <a:pt x="0" y="437"/>
                    </a:lnTo>
                    <a:lnTo>
                      <a:pt x="267" y="609"/>
                    </a:lnTo>
                    <a:lnTo>
                      <a:pt x="987" y="163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5" name="Freeform: Shape 50"/>
              <p:cNvSpPr>
                <a:spLocks/>
              </p:cNvSpPr>
              <p:nvPr/>
            </p:nvSpPr>
            <p:spPr bwMode="auto">
              <a:xfrm>
                <a:off x="11553052" y="7924946"/>
                <a:ext cx="948020" cy="1125025"/>
              </a:xfrm>
              <a:custGeom>
                <a:avLst/>
                <a:gdLst>
                  <a:gd name="T0" fmla="*/ 1867 w 1979"/>
                  <a:gd name="T1" fmla="*/ 1003 h 2349"/>
                  <a:gd name="T2" fmla="*/ 1867 w 1979"/>
                  <a:gd name="T3" fmla="*/ 1003 h 2349"/>
                  <a:gd name="T4" fmla="*/ 1763 w 1979"/>
                  <a:gd name="T5" fmla="*/ 1010 h 2349"/>
                  <a:gd name="T6" fmla="*/ 991 w 1979"/>
                  <a:gd name="T7" fmla="*/ 0 h 2349"/>
                  <a:gd name="T8" fmla="*/ 214 w 1979"/>
                  <a:gd name="T9" fmla="*/ 1010 h 2349"/>
                  <a:gd name="T10" fmla="*/ 115 w 1979"/>
                  <a:gd name="T11" fmla="*/ 1003 h 2349"/>
                  <a:gd name="T12" fmla="*/ 282 w 1979"/>
                  <a:gd name="T13" fmla="*/ 1552 h 2349"/>
                  <a:gd name="T14" fmla="*/ 541 w 1979"/>
                  <a:gd name="T15" fmla="*/ 2089 h 2349"/>
                  <a:gd name="T16" fmla="*/ 991 w 1979"/>
                  <a:gd name="T17" fmla="*/ 2348 h 2349"/>
                  <a:gd name="T18" fmla="*/ 1449 w 1979"/>
                  <a:gd name="T19" fmla="*/ 2058 h 2349"/>
                  <a:gd name="T20" fmla="*/ 1700 w 1979"/>
                  <a:gd name="T21" fmla="*/ 1552 h 2349"/>
                  <a:gd name="T22" fmla="*/ 1867 w 1979"/>
                  <a:gd name="T23" fmla="*/ 1003 h 2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79" h="2349">
                    <a:moveTo>
                      <a:pt x="1867" y="1003"/>
                    </a:moveTo>
                    <a:lnTo>
                      <a:pt x="1867" y="1003"/>
                    </a:lnTo>
                    <a:cubicBezTo>
                      <a:pt x="1867" y="1003"/>
                      <a:pt x="1799" y="923"/>
                      <a:pt x="1763" y="1010"/>
                    </a:cubicBezTo>
                    <a:cubicBezTo>
                      <a:pt x="1763" y="1010"/>
                      <a:pt x="1978" y="0"/>
                      <a:pt x="991" y="0"/>
                    </a:cubicBezTo>
                    <a:cubicBezTo>
                      <a:pt x="0" y="0"/>
                      <a:pt x="214" y="1010"/>
                      <a:pt x="214" y="1010"/>
                    </a:cubicBezTo>
                    <a:cubicBezTo>
                      <a:pt x="183" y="923"/>
                      <a:pt x="115" y="1003"/>
                      <a:pt x="115" y="1003"/>
                    </a:cubicBezTo>
                    <a:cubicBezTo>
                      <a:pt x="60" y="1508"/>
                      <a:pt x="282" y="1552"/>
                      <a:pt x="282" y="1552"/>
                    </a:cubicBezTo>
                    <a:cubicBezTo>
                      <a:pt x="282" y="1552"/>
                      <a:pt x="282" y="1831"/>
                      <a:pt x="541" y="2089"/>
                    </a:cubicBezTo>
                    <a:cubicBezTo>
                      <a:pt x="800" y="2348"/>
                      <a:pt x="991" y="2348"/>
                      <a:pt x="991" y="2348"/>
                    </a:cubicBezTo>
                    <a:cubicBezTo>
                      <a:pt x="991" y="2348"/>
                      <a:pt x="1194" y="2316"/>
                      <a:pt x="1449" y="2058"/>
                    </a:cubicBezTo>
                    <a:cubicBezTo>
                      <a:pt x="1707" y="1799"/>
                      <a:pt x="1700" y="1552"/>
                      <a:pt x="1700" y="1552"/>
                    </a:cubicBezTo>
                    <a:cubicBezTo>
                      <a:pt x="1700" y="1552"/>
                      <a:pt x="1922" y="1508"/>
                      <a:pt x="1867" y="1003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6" name="Freeform: Shape 51"/>
              <p:cNvSpPr>
                <a:spLocks/>
              </p:cNvSpPr>
              <p:nvPr/>
            </p:nvSpPr>
            <p:spPr bwMode="auto">
              <a:xfrm>
                <a:off x="11578446" y="7787490"/>
                <a:ext cx="886652" cy="699968"/>
              </a:xfrm>
              <a:custGeom>
                <a:avLst/>
                <a:gdLst>
                  <a:gd name="T0" fmla="*/ 180 w 1853"/>
                  <a:gd name="T1" fmla="*/ 1461 h 1462"/>
                  <a:gd name="T2" fmla="*/ 180 w 1853"/>
                  <a:gd name="T3" fmla="*/ 1461 h 1462"/>
                  <a:gd name="T4" fmla="*/ 247 w 1853"/>
                  <a:gd name="T5" fmla="*/ 1158 h 1462"/>
                  <a:gd name="T6" fmla="*/ 347 w 1853"/>
                  <a:gd name="T7" fmla="*/ 856 h 1462"/>
                  <a:gd name="T8" fmla="*/ 446 w 1853"/>
                  <a:gd name="T9" fmla="*/ 732 h 1462"/>
                  <a:gd name="T10" fmla="*/ 1000 w 1853"/>
                  <a:gd name="T11" fmla="*/ 887 h 1462"/>
                  <a:gd name="T12" fmla="*/ 1461 w 1853"/>
                  <a:gd name="T13" fmla="*/ 955 h 1462"/>
                  <a:gd name="T14" fmla="*/ 1358 w 1853"/>
                  <a:gd name="T15" fmla="*/ 832 h 1462"/>
                  <a:gd name="T16" fmla="*/ 1561 w 1853"/>
                  <a:gd name="T17" fmla="*/ 832 h 1462"/>
                  <a:gd name="T18" fmla="*/ 1628 w 1853"/>
                  <a:gd name="T19" fmla="*/ 1071 h 1462"/>
                  <a:gd name="T20" fmla="*/ 1708 w 1853"/>
                  <a:gd name="T21" fmla="*/ 1461 h 1462"/>
                  <a:gd name="T22" fmla="*/ 1796 w 1853"/>
                  <a:gd name="T23" fmla="*/ 1373 h 1462"/>
                  <a:gd name="T24" fmla="*/ 1852 w 1853"/>
                  <a:gd name="T25" fmla="*/ 1182 h 1462"/>
                  <a:gd name="T26" fmla="*/ 1852 w 1853"/>
                  <a:gd name="T27" fmla="*/ 565 h 1462"/>
                  <a:gd name="T28" fmla="*/ 944 w 1853"/>
                  <a:gd name="T29" fmla="*/ 0 h 1462"/>
                  <a:gd name="T30" fmla="*/ 44 w 1853"/>
                  <a:gd name="T31" fmla="*/ 621 h 1462"/>
                  <a:gd name="T32" fmla="*/ 44 w 1853"/>
                  <a:gd name="T33" fmla="*/ 1202 h 1462"/>
                  <a:gd name="T34" fmla="*/ 180 w 1853"/>
                  <a:gd name="T35" fmla="*/ 1461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53" h="1462">
                    <a:moveTo>
                      <a:pt x="180" y="1461"/>
                    </a:moveTo>
                    <a:lnTo>
                      <a:pt x="180" y="1461"/>
                    </a:lnTo>
                    <a:cubicBezTo>
                      <a:pt x="247" y="1158"/>
                      <a:pt x="247" y="1158"/>
                      <a:pt x="247" y="1158"/>
                    </a:cubicBezTo>
                    <a:cubicBezTo>
                      <a:pt x="247" y="1158"/>
                      <a:pt x="315" y="912"/>
                      <a:pt x="347" y="856"/>
                    </a:cubicBezTo>
                    <a:cubicBezTo>
                      <a:pt x="383" y="800"/>
                      <a:pt x="446" y="732"/>
                      <a:pt x="446" y="732"/>
                    </a:cubicBezTo>
                    <a:cubicBezTo>
                      <a:pt x="446" y="732"/>
                      <a:pt x="629" y="812"/>
                      <a:pt x="1000" y="887"/>
                    </a:cubicBezTo>
                    <a:cubicBezTo>
                      <a:pt x="1370" y="967"/>
                      <a:pt x="1461" y="955"/>
                      <a:pt x="1461" y="955"/>
                    </a:cubicBezTo>
                    <a:cubicBezTo>
                      <a:pt x="1358" y="832"/>
                      <a:pt x="1358" y="832"/>
                      <a:pt x="1358" y="832"/>
                    </a:cubicBezTo>
                    <a:cubicBezTo>
                      <a:pt x="1561" y="832"/>
                      <a:pt x="1561" y="832"/>
                      <a:pt x="1561" y="832"/>
                    </a:cubicBezTo>
                    <a:cubicBezTo>
                      <a:pt x="1561" y="832"/>
                      <a:pt x="1573" y="1011"/>
                      <a:pt x="1628" y="1071"/>
                    </a:cubicBezTo>
                    <a:cubicBezTo>
                      <a:pt x="1684" y="1126"/>
                      <a:pt x="1708" y="1461"/>
                      <a:pt x="1708" y="1461"/>
                    </a:cubicBezTo>
                    <a:cubicBezTo>
                      <a:pt x="1796" y="1373"/>
                      <a:pt x="1796" y="1373"/>
                      <a:pt x="1796" y="1373"/>
                    </a:cubicBezTo>
                    <a:cubicBezTo>
                      <a:pt x="1852" y="1182"/>
                      <a:pt x="1852" y="1182"/>
                      <a:pt x="1852" y="1182"/>
                    </a:cubicBezTo>
                    <a:cubicBezTo>
                      <a:pt x="1852" y="565"/>
                      <a:pt x="1852" y="565"/>
                      <a:pt x="1852" y="565"/>
                    </a:cubicBezTo>
                    <a:cubicBezTo>
                      <a:pt x="1852" y="565"/>
                      <a:pt x="1616" y="0"/>
                      <a:pt x="944" y="0"/>
                    </a:cubicBezTo>
                    <a:cubicBezTo>
                      <a:pt x="271" y="0"/>
                      <a:pt x="44" y="621"/>
                      <a:pt x="44" y="621"/>
                    </a:cubicBezTo>
                    <a:cubicBezTo>
                      <a:pt x="44" y="621"/>
                      <a:pt x="0" y="1146"/>
                      <a:pt x="44" y="1202"/>
                    </a:cubicBezTo>
                    <a:cubicBezTo>
                      <a:pt x="88" y="1258"/>
                      <a:pt x="180" y="1461"/>
                      <a:pt x="180" y="1461"/>
                    </a:cubicBezTo>
                  </a:path>
                </a:pathLst>
              </a:custGeom>
              <a:solidFill>
                <a:srgbClr val="4A4847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7" name="Freeform: Shape 52"/>
              <p:cNvSpPr>
                <a:spLocks/>
              </p:cNvSpPr>
              <p:nvPr/>
            </p:nvSpPr>
            <p:spPr bwMode="auto">
              <a:xfrm>
                <a:off x="9735309" y="9866248"/>
                <a:ext cx="785079" cy="401795"/>
              </a:xfrm>
              <a:custGeom>
                <a:avLst/>
                <a:gdLst>
                  <a:gd name="T0" fmla="*/ 637 w 1641"/>
                  <a:gd name="T1" fmla="*/ 8 h 841"/>
                  <a:gd name="T2" fmla="*/ 637 w 1641"/>
                  <a:gd name="T3" fmla="*/ 8 h 841"/>
                  <a:gd name="T4" fmla="*/ 1039 w 1641"/>
                  <a:gd name="T5" fmla="*/ 123 h 841"/>
                  <a:gd name="T6" fmla="*/ 1394 w 1641"/>
                  <a:gd name="T7" fmla="*/ 267 h 841"/>
                  <a:gd name="T8" fmla="*/ 1493 w 1641"/>
                  <a:gd name="T9" fmla="*/ 394 h 841"/>
                  <a:gd name="T10" fmla="*/ 1640 w 1641"/>
                  <a:gd name="T11" fmla="*/ 513 h 841"/>
                  <a:gd name="T12" fmla="*/ 1298 w 1641"/>
                  <a:gd name="T13" fmla="*/ 840 h 841"/>
                  <a:gd name="T14" fmla="*/ 1139 w 1641"/>
                  <a:gd name="T15" fmla="*/ 752 h 841"/>
                  <a:gd name="T16" fmla="*/ 482 w 1641"/>
                  <a:gd name="T17" fmla="*/ 597 h 841"/>
                  <a:gd name="T18" fmla="*/ 4 w 1641"/>
                  <a:gd name="T19" fmla="*/ 59 h 841"/>
                  <a:gd name="T20" fmla="*/ 20 w 1641"/>
                  <a:gd name="T21" fmla="*/ 8 h 841"/>
                  <a:gd name="T22" fmla="*/ 195 w 1641"/>
                  <a:gd name="T23" fmla="*/ 95 h 841"/>
                  <a:gd name="T24" fmla="*/ 462 w 1641"/>
                  <a:gd name="T25" fmla="*/ 362 h 841"/>
                  <a:gd name="T26" fmla="*/ 203 w 1641"/>
                  <a:gd name="T27" fmla="*/ 59 h 841"/>
                  <a:gd name="T28" fmla="*/ 203 w 1641"/>
                  <a:gd name="T29" fmla="*/ 8 h 841"/>
                  <a:gd name="T30" fmla="*/ 382 w 1641"/>
                  <a:gd name="T31" fmla="*/ 87 h 841"/>
                  <a:gd name="T32" fmla="*/ 848 w 1641"/>
                  <a:gd name="T33" fmla="*/ 390 h 841"/>
                  <a:gd name="T34" fmla="*/ 940 w 1641"/>
                  <a:gd name="T35" fmla="*/ 263 h 841"/>
                  <a:gd name="T36" fmla="*/ 741 w 1641"/>
                  <a:gd name="T37" fmla="*/ 211 h 841"/>
                  <a:gd name="T38" fmla="*/ 637 w 1641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1" h="841">
                    <a:moveTo>
                      <a:pt x="637" y="8"/>
                    </a:moveTo>
                    <a:lnTo>
                      <a:pt x="637" y="8"/>
                    </a:lnTo>
                    <a:cubicBezTo>
                      <a:pt x="637" y="8"/>
                      <a:pt x="959" y="111"/>
                      <a:pt x="1039" y="123"/>
                    </a:cubicBezTo>
                    <a:cubicBezTo>
                      <a:pt x="1118" y="135"/>
                      <a:pt x="1298" y="159"/>
                      <a:pt x="1394" y="267"/>
                    </a:cubicBezTo>
                    <a:cubicBezTo>
                      <a:pt x="1489" y="374"/>
                      <a:pt x="1457" y="366"/>
                      <a:pt x="1493" y="394"/>
                    </a:cubicBezTo>
                    <a:cubicBezTo>
                      <a:pt x="1525" y="422"/>
                      <a:pt x="1640" y="513"/>
                      <a:pt x="1640" y="513"/>
                    </a:cubicBezTo>
                    <a:cubicBezTo>
                      <a:pt x="1298" y="840"/>
                      <a:pt x="1298" y="840"/>
                      <a:pt x="1298" y="840"/>
                    </a:cubicBezTo>
                    <a:cubicBezTo>
                      <a:pt x="1298" y="840"/>
                      <a:pt x="1179" y="764"/>
                      <a:pt x="1139" y="752"/>
                    </a:cubicBezTo>
                    <a:cubicBezTo>
                      <a:pt x="1103" y="740"/>
                      <a:pt x="526" y="625"/>
                      <a:pt x="482" y="597"/>
                    </a:cubicBezTo>
                    <a:cubicBezTo>
                      <a:pt x="434" y="569"/>
                      <a:pt x="8" y="75"/>
                      <a:pt x="4" y="59"/>
                    </a:cubicBezTo>
                    <a:cubicBezTo>
                      <a:pt x="0" y="43"/>
                      <a:pt x="0" y="16"/>
                      <a:pt x="20" y="8"/>
                    </a:cubicBezTo>
                    <a:cubicBezTo>
                      <a:pt x="40" y="3"/>
                      <a:pt x="115" y="0"/>
                      <a:pt x="195" y="95"/>
                    </a:cubicBezTo>
                    <a:cubicBezTo>
                      <a:pt x="275" y="187"/>
                      <a:pt x="462" y="362"/>
                      <a:pt x="462" y="362"/>
                    </a:cubicBezTo>
                    <a:cubicBezTo>
                      <a:pt x="203" y="59"/>
                      <a:pt x="203" y="59"/>
                      <a:pt x="203" y="59"/>
                    </a:cubicBezTo>
                    <a:cubicBezTo>
                      <a:pt x="203" y="59"/>
                      <a:pt x="195" y="8"/>
                      <a:pt x="203" y="8"/>
                    </a:cubicBezTo>
                    <a:cubicBezTo>
                      <a:pt x="215" y="8"/>
                      <a:pt x="295" y="0"/>
                      <a:pt x="382" y="87"/>
                    </a:cubicBezTo>
                    <a:cubicBezTo>
                      <a:pt x="474" y="179"/>
                      <a:pt x="657" y="406"/>
                      <a:pt x="848" y="390"/>
                    </a:cubicBezTo>
                    <a:cubicBezTo>
                      <a:pt x="1043" y="370"/>
                      <a:pt x="940" y="263"/>
                      <a:pt x="940" y="263"/>
                    </a:cubicBezTo>
                    <a:cubicBezTo>
                      <a:pt x="940" y="263"/>
                      <a:pt x="780" y="211"/>
                      <a:pt x="741" y="211"/>
                    </a:cubicBezTo>
                    <a:cubicBezTo>
                      <a:pt x="701" y="211"/>
                      <a:pt x="589" y="115"/>
                      <a:pt x="637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8" name="Freeform: Shape 53"/>
              <p:cNvSpPr>
                <a:spLocks/>
              </p:cNvSpPr>
              <p:nvPr/>
            </p:nvSpPr>
            <p:spPr bwMode="auto">
              <a:xfrm>
                <a:off x="10001940" y="8525523"/>
                <a:ext cx="234889" cy="391221"/>
              </a:xfrm>
              <a:custGeom>
                <a:avLst/>
                <a:gdLst>
                  <a:gd name="T0" fmla="*/ 494 w 495"/>
                  <a:gd name="T1" fmla="*/ 584 h 820"/>
                  <a:gd name="T2" fmla="*/ 494 w 495"/>
                  <a:gd name="T3" fmla="*/ 584 h 820"/>
                  <a:gd name="T4" fmla="*/ 199 w 495"/>
                  <a:gd name="T5" fmla="*/ 477 h 820"/>
                  <a:gd name="T6" fmla="*/ 196 w 495"/>
                  <a:gd name="T7" fmla="*/ 445 h 820"/>
                  <a:gd name="T8" fmla="*/ 327 w 495"/>
                  <a:gd name="T9" fmla="*/ 203 h 820"/>
                  <a:gd name="T10" fmla="*/ 339 w 495"/>
                  <a:gd name="T11" fmla="*/ 119 h 820"/>
                  <a:gd name="T12" fmla="*/ 223 w 495"/>
                  <a:gd name="T13" fmla="*/ 154 h 820"/>
                  <a:gd name="T14" fmla="*/ 223 w 495"/>
                  <a:gd name="T15" fmla="*/ 154 h 820"/>
                  <a:gd name="T16" fmla="*/ 215 w 495"/>
                  <a:gd name="T17" fmla="*/ 166 h 820"/>
                  <a:gd name="T18" fmla="*/ 211 w 495"/>
                  <a:gd name="T19" fmla="*/ 175 h 820"/>
                  <a:gd name="T20" fmla="*/ 152 w 495"/>
                  <a:gd name="T21" fmla="*/ 258 h 820"/>
                  <a:gd name="T22" fmla="*/ 164 w 495"/>
                  <a:gd name="T23" fmla="*/ 75 h 820"/>
                  <a:gd name="T24" fmla="*/ 84 w 495"/>
                  <a:gd name="T25" fmla="*/ 51 h 820"/>
                  <a:gd name="T26" fmla="*/ 0 w 495"/>
                  <a:gd name="T27" fmla="*/ 378 h 820"/>
                  <a:gd name="T28" fmla="*/ 303 w 495"/>
                  <a:gd name="T29" fmla="*/ 776 h 820"/>
                  <a:gd name="T30" fmla="*/ 494 w 495"/>
                  <a:gd name="T31" fmla="*/ 584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5" h="820">
                    <a:moveTo>
                      <a:pt x="494" y="584"/>
                    </a:moveTo>
                    <a:lnTo>
                      <a:pt x="494" y="584"/>
                    </a:lnTo>
                    <a:cubicBezTo>
                      <a:pt x="494" y="584"/>
                      <a:pt x="220" y="540"/>
                      <a:pt x="199" y="477"/>
                    </a:cubicBezTo>
                    <a:cubicBezTo>
                      <a:pt x="196" y="469"/>
                      <a:pt x="196" y="457"/>
                      <a:pt x="196" y="445"/>
                    </a:cubicBezTo>
                    <a:cubicBezTo>
                      <a:pt x="196" y="445"/>
                      <a:pt x="311" y="226"/>
                      <a:pt x="327" y="203"/>
                    </a:cubicBezTo>
                    <a:cubicBezTo>
                      <a:pt x="346" y="170"/>
                      <a:pt x="363" y="135"/>
                      <a:pt x="339" y="119"/>
                    </a:cubicBezTo>
                    <a:cubicBezTo>
                      <a:pt x="339" y="119"/>
                      <a:pt x="287" y="59"/>
                      <a:pt x="223" y="154"/>
                    </a:cubicBezTo>
                    <a:lnTo>
                      <a:pt x="223" y="154"/>
                    </a:lnTo>
                    <a:cubicBezTo>
                      <a:pt x="220" y="159"/>
                      <a:pt x="220" y="163"/>
                      <a:pt x="215" y="166"/>
                    </a:cubicBezTo>
                    <a:cubicBezTo>
                      <a:pt x="215" y="170"/>
                      <a:pt x="211" y="170"/>
                      <a:pt x="211" y="175"/>
                    </a:cubicBezTo>
                    <a:cubicBezTo>
                      <a:pt x="187" y="210"/>
                      <a:pt x="168" y="238"/>
                      <a:pt x="152" y="258"/>
                    </a:cubicBezTo>
                    <a:cubicBezTo>
                      <a:pt x="159" y="238"/>
                      <a:pt x="192" y="99"/>
                      <a:pt x="164" y="75"/>
                    </a:cubicBezTo>
                    <a:cubicBezTo>
                      <a:pt x="164" y="75"/>
                      <a:pt x="112" y="0"/>
                      <a:pt x="84" y="51"/>
                    </a:cubicBezTo>
                    <a:cubicBezTo>
                      <a:pt x="56" y="107"/>
                      <a:pt x="0" y="378"/>
                      <a:pt x="0" y="378"/>
                    </a:cubicBezTo>
                    <a:cubicBezTo>
                      <a:pt x="0" y="378"/>
                      <a:pt x="132" y="819"/>
                      <a:pt x="303" y="776"/>
                    </a:cubicBezTo>
                    <a:cubicBezTo>
                      <a:pt x="474" y="736"/>
                      <a:pt x="494" y="584"/>
                      <a:pt x="494" y="584"/>
                    </a:cubicBez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9" name="Freeform: Shape 54"/>
              <p:cNvSpPr>
                <a:spLocks/>
              </p:cNvSpPr>
              <p:nvPr/>
            </p:nvSpPr>
            <p:spPr bwMode="auto">
              <a:xfrm>
                <a:off x="9881321" y="8495917"/>
                <a:ext cx="495171" cy="723230"/>
              </a:xfrm>
              <a:custGeom>
                <a:avLst/>
                <a:gdLst>
                  <a:gd name="T0" fmla="*/ 67 w 1036"/>
                  <a:gd name="T1" fmla="*/ 307 h 1514"/>
                  <a:gd name="T2" fmla="*/ 67 w 1036"/>
                  <a:gd name="T3" fmla="*/ 307 h 1514"/>
                  <a:gd name="T4" fmla="*/ 0 w 1036"/>
                  <a:gd name="T5" fmla="*/ 64 h 1514"/>
                  <a:gd name="T6" fmla="*/ 123 w 1036"/>
                  <a:gd name="T7" fmla="*/ 96 h 1514"/>
                  <a:gd name="T8" fmla="*/ 414 w 1036"/>
                  <a:gd name="T9" fmla="*/ 650 h 1514"/>
                  <a:gd name="T10" fmla="*/ 724 w 1036"/>
                  <a:gd name="T11" fmla="*/ 586 h 1514"/>
                  <a:gd name="T12" fmla="*/ 991 w 1036"/>
                  <a:gd name="T13" fmla="*/ 283 h 1514"/>
                  <a:gd name="T14" fmla="*/ 995 w 1036"/>
                  <a:gd name="T15" fmla="*/ 399 h 1514"/>
                  <a:gd name="T16" fmla="*/ 856 w 1036"/>
                  <a:gd name="T17" fmla="*/ 960 h 1514"/>
                  <a:gd name="T18" fmla="*/ 939 w 1036"/>
                  <a:gd name="T19" fmla="*/ 1055 h 1514"/>
                  <a:gd name="T20" fmla="*/ 820 w 1036"/>
                  <a:gd name="T21" fmla="*/ 1513 h 1514"/>
                  <a:gd name="T22" fmla="*/ 390 w 1036"/>
                  <a:gd name="T23" fmla="*/ 1282 h 1514"/>
                  <a:gd name="T24" fmla="*/ 67 w 1036"/>
                  <a:gd name="T25" fmla="*/ 30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6" h="1514">
                    <a:moveTo>
                      <a:pt x="67" y="307"/>
                    </a:moveTo>
                    <a:lnTo>
                      <a:pt x="67" y="307"/>
                    </a:ln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72" y="0"/>
                      <a:pt x="123" y="96"/>
                    </a:cubicBezTo>
                    <a:cubicBezTo>
                      <a:pt x="171" y="187"/>
                      <a:pt x="358" y="622"/>
                      <a:pt x="414" y="650"/>
                    </a:cubicBezTo>
                    <a:cubicBezTo>
                      <a:pt x="470" y="673"/>
                      <a:pt x="664" y="693"/>
                      <a:pt x="724" y="586"/>
                    </a:cubicBezTo>
                    <a:cubicBezTo>
                      <a:pt x="780" y="475"/>
                      <a:pt x="844" y="231"/>
                      <a:pt x="991" y="283"/>
                    </a:cubicBezTo>
                    <a:cubicBezTo>
                      <a:pt x="991" y="283"/>
                      <a:pt x="1035" y="311"/>
                      <a:pt x="995" y="399"/>
                    </a:cubicBezTo>
                    <a:cubicBezTo>
                      <a:pt x="951" y="486"/>
                      <a:pt x="820" y="892"/>
                      <a:pt x="856" y="960"/>
                    </a:cubicBezTo>
                    <a:cubicBezTo>
                      <a:pt x="891" y="1024"/>
                      <a:pt x="939" y="1055"/>
                      <a:pt x="939" y="1055"/>
                    </a:cubicBezTo>
                    <a:cubicBezTo>
                      <a:pt x="820" y="1513"/>
                      <a:pt x="820" y="1513"/>
                      <a:pt x="820" y="1513"/>
                    </a:cubicBezTo>
                    <a:cubicBezTo>
                      <a:pt x="820" y="1513"/>
                      <a:pt x="473" y="1457"/>
                      <a:pt x="390" y="1282"/>
                    </a:cubicBezTo>
                    <a:cubicBezTo>
                      <a:pt x="306" y="1103"/>
                      <a:pt x="67" y="307"/>
                      <a:pt x="67" y="307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0" name="Freeform: Shape 55"/>
              <p:cNvSpPr>
                <a:spLocks/>
              </p:cNvSpPr>
              <p:nvPr/>
            </p:nvSpPr>
            <p:spPr bwMode="auto">
              <a:xfrm>
                <a:off x="13817296" y="8525523"/>
                <a:ext cx="234889" cy="391221"/>
              </a:xfrm>
              <a:custGeom>
                <a:avLst/>
                <a:gdLst>
                  <a:gd name="T0" fmla="*/ 0 w 494"/>
                  <a:gd name="T1" fmla="*/ 584 h 820"/>
                  <a:gd name="T2" fmla="*/ 0 w 494"/>
                  <a:gd name="T3" fmla="*/ 584 h 820"/>
                  <a:gd name="T4" fmla="*/ 299 w 494"/>
                  <a:gd name="T5" fmla="*/ 477 h 820"/>
                  <a:gd name="T6" fmla="*/ 299 w 494"/>
                  <a:gd name="T7" fmla="*/ 445 h 820"/>
                  <a:gd name="T8" fmla="*/ 171 w 494"/>
                  <a:gd name="T9" fmla="*/ 203 h 820"/>
                  <a:gd name="T10" fmla="*/ 159 w 494"/>
                  <a:gd name="T11" fmla="*/ 119 h 820"/>
                  <a:gd name="T12" fmla="*/ 271 w 494"/>
                  <a:gd name="T13" fmla="*/ 154 h 820"/>
                  <a:gd name="T14" fmla="*/ 271 w 494"/>
                  <a:gd name="T15" fmla="*/ 154 h 820"/>
                  <a:gd name="T16" fmla="*/ 278 w 494"/>
                  <a:gd name="T17" fmla="*/ 166 h 820"/>
                  <a:gd name="T18" fmla="*/ 287 w 494"/>
                  <a:gd name="T19" fmla="*/ 175 h 820"/>
                  <a:gd name="T20" fmla="*/ 342 w 494"/>
                  <a:gd name="T21" fmla="*/ 258 h 820"/>
                  <a:gd name="T22" fmla="*/ 330 w 494"/>
                  <a:gd name="T23" fmla="*/ 75 h 820"/>
                  <a:gd name="T24" fmla="*/ 414 w 494"/>
                  <a:gd name="T25" fmla="*/ 51 h 820"/>
                  <a:gd name="T26" fmla="*/ 493 w 494"/>
                  <a:gd name="T27" fmla="*/ 378 h 820"/>
                  <a:gd name="T28" fmla="*/ 195 w 494"/>
                  <a:gd name="T29" fmla="*/ 776 h 820"/>
                  <a:gd name="T30" fmla="*/ 0 w 494"/>
                  <a:gd name="T31" fmla="*/ 584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4" h="820">
                    <a:moveTo>
                      <a:pt x="0" y="584"/>
                    </a:moveTo>
                    <a:lnTo>
                      <a:pt x="0" y="584"/>
                    </a:lnTo>
                    <a:cubicBezTo>
                      <a:pt x="0" y="584"/>
                      <a:pt x="274" y="540"/>
                      <a:pt x="299" y="477"/>
                    </a:cubicBezTo>
                    <a:cubicBezTo>
                      <a:pt x="299" y="469"/>
                      <a:pt x="302" y="457"/>
                      <a:pt x="299" y="445"/>
                    </a:cubicBezTo>
                    <a:cubicBezTo>
                      <a:pt x="299" y="445"/>
                      <a:pt x="183" y="226"/>
                      <a:pt x="171" y="203"/>
                    </a:cubicBezTo>
                    <a:cubicBezTo>
                      <a:pt x="147" y="170"/>
                      <a:pt x="131" y="135"/>
                      <a:pt x="159" y="119"/>
                    </a:cubicBezTo>
                    <a:cubicBezTo>
                      <a:pt x="159" y="119"/>
                      <a:pt x="207" y="59"/>
                      <a:pt x="271" y="154"/>
                    </a:cubicBezTo>
                    <a:lnTo>
                      <a:pt x="271" y="154"/>
                    </a:lnTo>
                    <a:cubicBezTo>
                      <a:pt x="274" y="159"/>
                      <a:pt x="278" y="163"/>
                      <a:pt x="278" y="166"/>
                    </a:cubicBezTo>
                    <a:cubicBezTo>
                      <a:pt x="283" y="170"/>
                      <a:pt x="283" y="170"/>
                      <a:pt x="287" y="175"/>
                    </a:cubicBezTo>
                    <a:cubicBezTo>
                      <a:pt x="306" y="210"/>
                      <a:pt x="326" y="238"/>
                      <a:pt x="342" y="258"/>
                    </a:cubicBezTo>
                    <a:cubicBezTo>
                      <a:pt x="339" y="238"/>
                      <a:pt x="306" y="99"/>
                      <a:pt x="330" y="75"/>
                    </a:cubicBezTo>
                    <a:cubicBezTo>
                      <a:pt x="330" y="75"/>
                      <a:pt x="386" y="0"/>
                      <a:pt x="414" y="51"/>
                    </a:cubicBezTo>
                    <a:cubicBezTo>
                      <a:pt x="438" y="107"/>
                      <a:pt x="493" y="378"/>
                      <a:pt x="493" y="378"/>
                    </a:cubicBezTo>
                    <a:cubicBezTo>
                      <a:pt x="493" y="378"/>
                      <a:pt x="366" y="819"/>
                      <a:pt x="195" y="776"/>
                    </a:cubicBezTo>
                    <a:cubicBezTo>
                      <a:pt x="20" y="736"/>
                      <a:pt x="0" y="584"/>
                      <a:pt x="0" y="584"/>
                    </a:cubicBez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1" name="Freeform: Shape 56"/>
              <p:cNvSpPr>
                <a:spLocks/>
              </p:cNvSpPr>
              <p:nvPr/>
            </p:nvSpPr>
            <p:spPr bwMode="auto">
              <a:xfrm>
                <a:off x="13679748" y="8495917"/>
                <a:ext cx="495171" cy="723230"/>
              </a:xfrm>
              <a:custGeom>
                <a:avLst/>
                <a:gdLst>
                  <a:gd name="T0" fmla="*/ 963 w 1036"/>
                  <a:gd name="T1" fmla="*/ 307 h 1514"/>
                  <a:gd name="T2" fmla="*/ 963 w 1036"/>
                  <a:gd name="T3" fmla="*/ 307 h 1514"/>
                  <a:gd name="T4" fmla="*/ 1035 w 1036"/>
                  <a:gd name="T5" fmla="*/ 64 h 1514"/>
                  <a:gd name="T6" fmla="*/ 912 w 1036"/>
                  <a:gd name="T7" fmla="*/ 96 h 1514"/>
                  <a:gd name="T8" fmla="*/ 617 w 1036"/>
                  <a:gd name="T9" fmla="*/ 650 h 1514"/>
                  <a:gd name="T10" fmla="*/ 311 w 1036"/>
                  <a:gd name="T11" fmla="*/ 586 h 1514"/>
                  <a:gd name="T12" fmla="*/ 40 w 1036"/>
                  <a:gd name="T13" fmla="*/ 283 h 1514"/>
                  <a:gd name="T14" fmla="*/ 40 w 1036"/>
                  <a:gd name="T15" fmla="*/ 399 h 1514"/>
                  <a:gd name="T16" fmla="*/ 179 w 1036"/>
                  <a:gd name="T17" fmla="*/ 960 h 1514"/>
                  <a:gd name="T18" fmla="*/ 95 w 1036"/>
                  <a:gd name="T19" fmla="*/ 1055 h 1514"/>
                  <a:gd name="T20" fmla="*/ 212 w 1036"/>
                  <a:gd name="T21" fmla="*/ 1513 h 1514"/>
                  <a:gd name="T22" fmla="*/ 641 w 1036"/>
                  <a:gd name="T23" fmla="*/ 1282 h 1514"/>
                  <a:gd name="T24" fmla="*/ 963 w 1036"/>
                  <a:gd name="T25" fmla="*/ 30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6" h="1514">
                    <a:moveTo>
                      <a:pt x="963" y="307"/>
                    </a:moveTo>
                    <a:lnTo>
                      <a:pt x="963" y="307"/>
                    </a:lnTo>
                    <a:cubicBezTo>
                      <a:pt x="1035" y="64"/>
                      <a:pt x="1035" y="64"/>
                      <a:pt x="1035" y="64"/>
                    </a:cubicBezTo>
                    <a:cubicBezTo>
                      <a:pt x="1035" y="64"/>
                      <a:pt x="963" y="0"/>
                      <a:pt x="912" y="96"/>
                    </a:cubicBezTo>
                    <a:cubicBezTo>
                      <a:pt x="860" y="187"/>
                      <a:pt x="673" y="622"/>
                      <a:pt x="617" y="650"/>
                    </a:cubicBezTo>
                    <a:cubicBezTo>
                      <a:pt x="561" y="673"/>
                      <a:pt x="371" y="693"/>
                      <a:pt x="311" y="586"/>
                    </a:cubicBezTo>
                    <a:cubicBezTo>
                      <a:pt x="251" y="475"/>
                      <a:pt x="191" y="231"/>
                      <a:pt x="40" y="283"/>
                    </a:cubicBezTo>
                    <a:cubicBezTo>
                      <a:pt x="40" y="283"/>
                      <a:pt x="0" y="311"/>
                      <a:pt x="40" y="399"/>
                    </a:cubicBezTo>
                    <a:cubicBezTo>
                      <a:pt x="80" y="486"/>
                      <a:pt x="215" y="892"/>
                      <a:pt x="179" y="960"/>
                    </a:cubicBezTo>
                    <a:cubicBezTo>
                      <a:pt x="144" y="1024"/>
                      <a:pt x="95" y="1055"/>
                      <a:pt x="95" y="1055"/>
                    </a:cubicBezTo>
                    <a:cubicBezTo>
                      <a:pt x="212" y="1513"/>
                      <a:pt x="212" y="1513"/>
                      <a:pt x="212" y="1513"/>
                    </a:cubicBezTo>
                    <a:cubicBezTo>
                      <a:pt x="212" y="1513"/>
                      <a:pt x="558" y="1457"/>
                      <a:pt x="641" y="1282"/>
                    </a:cubicBezTo>
                    <a:cubicBezTo>
                      <a:pt x="729" y="1103"/>
                      <a:pt x="963" y="307"/>
                      <a:pt x="963" y="307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2" name="Freeform: Shape 57"/>
              <p:cNvSpPr>
                <a:spLocks/>
              </p:cNvSpPr>
              <p:nvPr/>
            </p:nvSpPr>
            <p:spPr bwMode="auto">
              <a:xfrm>
                <a:off x="13675516" y="8999218"/>
                <a:ext cx="281443" cy="198783"/>
              </a:xfrm>
              <a:custGeom>
                <a:avLst/>
                <a:gdLst>
                  <a:gd name="T0" fmla="*/ 0 w 591"/>
                  <a:gd name="T1" fmla="*/ 91 h 419"/>
                  <a:gd name="T2" fmla="*/ 103 w 591"/>
                  <a:gd name="T3" fmla="*/ 0 h 419"/>
                  <a:gd name="T4" fmla="*/ 590 w 591"/>
                  <a:gd name="T5" fmla="*/ 310 h 419"/>
                  <a:gd name="T6" fmla="*/ 462 w 591"/>
                  <a:gd name="T7" fmla="*/ 418 h 419"/>
                  <a:gd name="T8" fmla="*/ 0 w 591"/>
                  <a:gd name="T9" fmla="*/ 9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1" h="419">
                    <a:moveTo>
                      <a:pt x="0" y="91"/>
                    </a:moveTo>
                    <a:lnTo>
                      <a:pt x="103" y="0"/>
                    </a:lnTo>
                    <a:lnTo>
                      <a:pt x="590" y="310"/>
                    </a:lnTo>
                    <a:lnTo>
                      <a:pt x="462" y="418"/>
                    </a:lnTo>
                    <a:lnTo>
                      <a:pt x="0" y="91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3" name="Freeform: Shape 58"/>
              <p:cNvSpPr>
                <a:spLocks/>
              </p:cNvSpPr>
              <p:nvPr/>
            </p:nvSpPr>
            <p:spPr bwMode="auto">
              <a:xfrm>
                <a:off x="10099281" y="8999218"/>
                <a:ext cx="279327" cy="198783"/>
              </a:xfrm>
              <a:custGeom>
                <a:avLst/>
                <a:gdLst>
                  <a:gd name="T0" fmla="*/ 585 w 586"/>
                  <a:gd name="T1" fmla="*/ 91 h 419"/>
                  <a:gd name="T2" fmla="*/ 482 w 586"/>
                  <a:gd name="T3" fmla="*/ 0 h 419"/>
                  <a:gd name="T4" fmla="*/ 0 w 586"/>
                  <a:gd name="T5" fmla="*/ 310 h 419"/>
                  <a:gd name="T6" fmla="*/ 128 w 586"/>
                  <a:gd name="T7" fmla="*/ 418 h 419"/>
                  <a:gd name="T8" fmla="*/ 585 w 586"/>
                  <a:gd name="T9" fmla="*/ 9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6" h="419">
                    <a:moveTo>
                      <a:pt x="585" y="91"/>
                    </a:moveTo>
                    <a:lnTo>
                      <a:pt x="482" y="0"/>
                    </a:lnTo>
                    <a:lnTo>
                      <a:pt x="0" y="310"/>
                    </a:lnTo>
                    <a:lnTo>
                      <a:pt x="128" y="418"/>
                    </a:lnTo>
                    <a:lnTo>
                      <a:pt x="585" y="91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4" name="Freeform: Shape 59"/>
              <p:cNvSpPr>
                <a:spLocks/>
              </p:cNvSpPr>
              <p:nvPr/>
            </p:nvSpPr>
            <p:spPr bwMode="auto">
              <a:xfrm>
                <a:off x="10107746" y="9016136"/>
                <a:ext cx="1695008" cy="752836"/>
              </a:xfrm>
              <a:custGeom>
                <a:avLst/>
                <a:gdLst>
                  <a:gd name="T0" fmla="*/ 3534 w 3535"/>
                  <a:gd name="T1" fmla="*/ 1366 h 1574"/>
                  <a:gd name="T2" fmla="*/ 3534 w 3535"/>
                  <a:gd name="T3" fmla="*/ 1366 h 1574"/>
                  <a:gd name="T4" fmla="*/ 2802 w 3535"/>
                  <a:gd name="T5" fmla="*/ 462 h 1574"/>
                  <a:gd name="T6" fmla="*/ 1480 w 3535"/>
                  <a:gd name="T7" fmla="*/ 721 h 1574"/>
                  <a:gd name="T8" fmla="*/ 561 w 3535"/>
                  <a:gd name="T9" fmla="*/ 0 h 1574"/>
                  <a:gd name="T10" fmla="*/ 0 w 3535"/>
                  <a:gd name="T11" fmla="*/ 358 h 1574"/>
                  <a:gd name="T12" fmla="*/ 1504 w 3535"/>
                  <a:gd name="T13" fmla="*/ 1565 h 1574"/>
                  <a:gd name="T14" fmla="*/ 1516 w 3535"/>
                  <a:gd name="T15" fmla="*/ 1565 h 1574"/>
                  <a:gd name="T16" fmla="*/ 3534 w 3535"/>
                  <a:gd name="T17" fmla="*/ 1366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5" h="1574">
                    <a:moveTo>
                      <a:pt x="3534" y="1366"/>
                    </a:moveTo>
                    <a:lnTo>
                      <a:pt x="3534" y="1366"/>
                    </a:lnTo>
                    <a:cubicBezTo>
                      <a:pt x="2802" y="462"/>
                      <a:pt x="2802" y="462"/>
                      <a:pt x="2802" y="462"/>
                    </a:cubicBezTo>
                    <a:cubicBezTo>
                      <a:pt x="1480" y="721"/>
                      <a:pt x="1480" y="721"/>
                      <a:pt x="1480" y="721"/>
                    </a:cubicBezTo>
                    <a:cubicBezTo>
                      <a:pt x="561" y="0"/>
                      <a:pt x="561" y="0"/>
                      <a:pt x="561" y="0"/>
                    </a:cubicBezTo>
                    <a:cubicBezTo>
                      <a:pt x="0" y="358"/>
                      <a:pt x="0" y="358"/>
                      <a:pt x="0" y="358"/>
                    </a:cubicBezTo>
                    <a:cubicBezTo>
                      <a:pt x="0" y="358"/>
                      <a:pt x="1277" y="1573"/>
                      <a:pt x="1504" y="1565"/>
                    </a:cubicBezTo>
                    <a:cubicBezTo>
                      <a:pt x="1508" y="1565"/>
                      <a:pt x="1512" y="1565"/>
                      <a:pt x="1516" y="1565"/>
                    </a:cubicBezTo>
                    <a:lnTo>
                      <a:pt x="3534" y="136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5" name="Freeform: Shape 60"/>
              <p:cNvSpPr>
                <a:spLocks/>
              </p:cNvSpPr>
              <p:nvPr/>
            </p:nvSpPr>
            <p:spPr bwMode="auto">
              <a:xfrm>
                <a:off x="12253486" y="9016136"/>
                <a:ext cx="1697124" cy="752836"/>
              </a:xfrm>
              <a:custGeom>
                <a:avLst/>
                <a:gdLst>
                  <a:gd name="T0" fmla="*/ 0 w 3539"/>
                  <a:gd name="T1" fmla="*/ 1366 h 1574"/>
                  <a:gd name="T2" fmla="*/ 0 w 3539"/>
                  <a:gd name="T3" fmla="*/ 1366 h 1574"/>
                  <a:gd name="T4" fmla="*/ 736 w 3539"/>
                  <a:gd name="T5" fmla="*/ 462 h 1574"/>
                  <a:gd name="T6" fmla="*/ 2058 w 3539"/>
                  <a:gd name="T7" fmla="*/ 721 h 1574"/>
                  <a:gd name="T8" fmla="*/ 2977 w 3539"/>
                  <a:gd name="T9" fmla="*/ 0 h 1574"/>
                  <a:gd name="T10" fmla="*/ 3538 w 3539"/>
                  <a:gd name="T11" fmla="*/ 358 h 1574"/>
                  <a:gd name="T12" fmla="*/ 2030 w 3539"/>
                  <a:gd name="T13" fmla="*/ 1565 h 1574"/>
                  <a:gd name="T14" fmla="*/ 2018 w 3539"/>
                  <a:gd name="T15" fmla="*/ 1565 h 1574"/>
                  <a:gd name="T16" fmla="*/ 0 w 3539"/>
                  <a:gd name="T17" fmla="*/ 1366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9" h="1574">
                    <a:moveTo>
                      <a:pt x="0" y="1366"/>
                    </a:moveTo>
                    <a:lnTo>
                      <a:pt x="0" y="1366"/>
                    </a:lnTo>
                    <a:cubicBezTo>
                      <a:pt x="736" y="462"/>
                      <a:pt x="736" y="462"/>
                      <a:pt x="736" y="462"/>
                    </a:cubicBezTo>
                    <a:cubicBezTo>
                      <a:pt x="2058" y="721"/>
                      <a:pt x="2058" y="721"/>
                      <a:pt x="2058" y="721"/>
                    </a:cubicBezTo>
                    <a:cubicBezTo>
                      <a:pt x="2977" y="0"/>
                      <a:pt x="2977" y="0"/>
                      <a:pt x="2977" y="0"/>
                    </a:cubicBezTo>
                    <a:cubicBezTo>
                      <a:pt x="3538" y="358"/>
                      <a:pt x="3538" y="358"/>
                      <a:pt x="3538" y="358"/>
                    </a:cubicBezTo>
                    <a:cubicBezTo>
                      <a:pt x="3538" y="358"/>
                      <a:pt x="2261" y="1573"/>
                      <a:pt x="2030" y="1565"/>
                    </a:cubicBezTo>
                    <a:cubicBezTo>
                      <a:pt x="2026" y="1565"/>
                      <a:pt x="2022" y="1565"/>
                      <a:pt x="2018" y="1565"/>
                    </a:cubicBezTo>
                    <a:lnTo>
                      <a:pt x="0" y="136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6" name="Freeform: Shape 61"/>
              <p:cNvSpPr>
                <a:spLocks/>
              </p:cNvSpPr>
              <p:nvPr/>
            </p:nvSpPr>
            <p:spPr bwMode="auto">
              <a:xfrm>
                <a:off x="9724729" y="9866248"/>
                <a:ext cx="785079" cy="401795"/>
              </a:xfrm>
              <a:custGeom>
                <a:avLst/>
                <a:gdLst>
                  <a:gd name="T0" fmla="*/ 637 w 1642"/>
                  <a:gd name="T1" fmla="*/ 8 h 841"/>
                  <a:gd name="T2" fmla="*/ 637 w 1642"/>
                  <a:gd name="T3" fmla="*/ 8 h 841"/>
                  <a:gd name="T4" fmla="*/ 1039 w 1642"/>
                  <a:gd name="T5" fmla="*/ 123 h 841"/>
                  <a:gd name="T6" fmla="*/ 1393 w 1642"/>
                  <a:gd name="T7" fmla="*/ 267 h 841"/>
                  <a:gd name="T8" fmla="*/ 1493 w 1642"/>
                  <a:gd name="T9" fmla="*/ 394 h 841"/>
                  <a:gd name="T10" fmla="*/ 1641 w 1642"/>
                  <a:gd name="T11" fmla="*/ 513 h 841"/>
                  <a:gd name="T12" fmla="*/ 1298 w 1642"/>
                  <a:gd name="T13" fmla="*/ 840 h 841"/>
                  <a:gd name="T14" fmla="*/ 1138 w 1642"/>
                  <a:gd name="T15" fmla="*/ 752 h 841"/>
                  <a:gd name="T16" fmla="*/ 482 w 1642"/>
                  <a:gd name="T17" fmla="*/ 597 h 841"/>
                  <a:gd name="T18" fmla="*/ 4 w 1642"/>
                  <a:gd name="T19" fmla="*/ 59 h 841"/>
                  <a:gd name="T20" fmla="*/ 20 w 1642"/>
                  <a:gd name="T21" fmla="*/ 8 h 841"/>
                  <a:gd name="T22" fmla="*/ 195 w 1642"/>
                  <a:gd name="T23" fmla="*/ 95 h 841"/>
                  <a:gd name="T24" fmla="*/ 462 w 1642"/>
                  <a:gd name="T25" fmla="*/ 362 h 841"/>
                  <a:gd name="T26" fmla="*/ 207 w 1642"/>
                  <a:gd name="T27" fmla="*/ 59 h 841"/>
                  <a:gd name="T28" fmla="*/ 207 w 1642"/>
                  <a:gd name="T29" fmla="*/ 8 h 841"/>
                  <a:gd name="T30" fmla="*/ 386 w 1642"/>
                  <a:gd name="T31" fmla="*/ 87 h 841"/>
                  <a:gd name="T32" fmla="*/ 852 w 1642"/>
                  <a:gd name="T33" fmla="*/ 390 h 841"/>
                  <a:gd name="T34" fmla="*/ 940 w 1642"/>
                  <a:gd name="T35" fmla="*/ 263 h 841"/>
                  <a:gd name="T36" fmla="*/ 741 w 1642"/>
                  <a:gd name="T37" fmla="*/ 211 h 841"/>
                  <a:gd name="T38" fmla="*/ 637 w 1642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2" h="841">
                    <a:moveTo>
                      <a:pt x="637" y="8"/>
                    </a:moveTo>
                    <a:lnTo>
                      <a:pt x="637" y="8"/>
                    </a:lnTo>
                    <a:cubicBezTo>
                      <a:pt x="637" y="8"/>
                      <a:pt x="960" y="111"/>
                      <a:pt x="1039" y="123"/>
                    </a:cubicBezTo>
                    <a:cubicBezTo>
                      <a:pt x="1119" y="135"/>
                      <a:pt x="1298" y="159"/>
                      <a:pt x="1393" y="267"/>
                    </a:cubicBezTo>
                    <a:cubicBezTo>
                      <a:pt x="1489" y="374"/>
                      <a:pt x="1457" y="366"/>
                      <a:pt x="1493" y="394"/>
                    </a:cubicBezTo>
                    <a:cubicBezTo>
                      <a:pt x="1529" y="422"/>
                      <a:pt x="1641" y="513"/>
                      <a:pt x="1641" y="513"/>
                    </a:cubicBezTo>
                    <a:cubicBezTo>
                      <a:pt x="1298" y="840"/>
                      <a:pt x="1298" y="840"/>
                      <a:pt x="1298" y="840"/>
                    </a:cubicBezTo>
                    <a:cubicBezTo>
                      <a:pt x="1298" y="840"/>
                      <a:pt x="1178" y="764"/>
                      <a:pt x="1138" y="752"/>
                    </a:cubicBezTo>
                    <a:cubicBezTo>
                      <a:pt x="1103" y="740"/>
                      <a:pt x="526" y="625"/>
                      <a:pt x="482" y="597"/>
                    </a:cubicBezTo>
                    <a:cubicBezTo>
                      <a:pt x="434" y="569"/>
                      <a:pt x="12" y="75"/>
                      <a:pt x="4" y="59"/>
                    </a:cubicBezTo>
                    <a:cubicBezTo>
                      <a:pt x="0" y="43"/>
                      <a:pt x="4" y="16"/>
                      <a:pt x="20" y="8"/>
                    </a:cubicBezTo>
                    <a:cubicBezTo>
                      <a:pt x="40" y="3"/>
                      <a:pt x="116" y="0"/>
                      <a:pt x="195" y="95"/>
                    </a:cubicBezTo>
                    <a:cubicBezTo>
                      <a:pt x="275" y="187"/>
                      <a:pt x="462" y="362"/>
                      <a:pt x="462" y="362"/>
                    </a:cubicBezTo>
                    <a:cubicBezTo>
                      <a:pt x="207" y="59"/>
                      <a:pt x="207" y="59"/>
                      <a:pt x="207" y="59"/>
                    </a:cubicBezTo>
                    <a:cubicBezTo>
                      <a:pt x="207" y="59"/>
                      <a:pt x="195" y="8"/>
                      <a:pt x="207" y="8"/>
                    </a:cubicBezTo>
                    <a:cubicBezTo>
                      <a:pt x="215" y="8"/>
                      <a:pt x="295" y="0"/>
                      <a:pt x="386" y="87"/>
                    </a:cubicBezTo>
                    <a:cubicBezTo>
                      <a:pt x="474" y="179"/>
                      <a:pt x="657" y="406"/>
                      <a:pt x="852" y="390"/>
                    </a:cubicBezTo>
                    <a:cubicBezTo>
                      <a:pt x="1043" y="370"/>
                      <a:pt x="940" y="263"/>
                      <a:pt x="940" y="263"/>
                    </a:cubicBezTo>
                    <a:cubicBezTo>
                      <a:pt x="940" y="263"/>
                      <a:pt x="780" y="211"/>
                      <a:pt x="741" y="211"/>
                    </a:cubicBezTo>
                    <a:cubicBezTo>
                      <a:pt x="701" y="211"/>
                      <a:pt x="589" y="115"/>
                      <a:pt x="637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7" name="Freeform: Shape 62"/>
              <p:cNvSpPr>
                <a:spLocks/>
              </p:cNvSpPr>
              <p:nvPr/>
            </p:nvSpPr>
            <p:spPr bwMode="auto">
              <a:xfrm>
                <a:off x="13544317" y="9866248"/>
                <a:ext cx="787195" cy="401795"/>
              </a:xfrm>
              <a:custGeom>
                <a:avLst/>
                <a:gdLst>
                  <a:gd name="T0" fmla="*/ 1003 w 1645"/>
                  <a:gd name="T1" fmla="*/ 8 h 841"/>
                  <a:gd name="T2" fmla="*/ 1003 w 1645"/>
                  <a:gd name="T3" fmla="*/ 8 h 841"/>
                  <a:gd name="T4" fmla="*/ 601 w 1645"/>
                  <a:gd name="T5" fmla="*/ 123 h 841"/>
                  <a:gd name="T6" fmla="*/ 251 w 1645"/>
                  <a:gd name="T7" fmla="*/ 267 h 841"/>
                  <a:gd name="T8" fmla="*/ 151 w 1645"/>
                  <a:gd name="T9" fmla="*/ 394 h 841"/>
                  <a:gd name="T10" fmla="*/ 0 w 1645"/>
                  <a:gd name="T11" fmla="*/ 513 h 841"/>
                  <a:gd name="T12" fmla="*/ 342 w 1645"/>
                  <a:gd name="T13" fmla="*/ 840 h 841"/>
                  <a:gd name="T14" fmla="*/ 501 w 1645"/>
                  <a:gd name="T15" fmla="*/ 752 h 841"/>
                  <a:gd name="T16" fmla="*/ 1162 w 1645"/>
                  <a:gd name="T17" fmla="*/ 597 h 841"/>
                  <a:gd name="T18" fmla="*/ 1636 w 1645"/>
                  <a:gd name="T19" fmla="*/ 59 h 841"/>
                  <a:gd name="T20" fmla="*/ 1619 w 1645"/>
                  <a:gd name="T21" fmla="*/ 8 h 841"/>
                  <a:gd name="T22" fmla="*/ 1449 w 1645"/>
                  <a:gd name="T23" fmla="*/ 95 h 841"/>
                  <a:gd name="T24" fmla="*/ 1178 w 1645"/>
                  <a:gd name="T25" fmla="*/ 362 h 841"/>
                  <a:gd name="T26" fmla="*/ 1437 w 1645"/>
                  <a:gd name="T27" fmla="*/ 59 h 841"/>
                  <a:gd name="T28" fmla="*/ 1437 w 1645"/>
                  <a:gd name="T29" fmla="*/ 8 h 841"/>
                  <a:gd name="T30" fmla="*/ 1257 w 1645"/>
                  <a:gd name="T31" fmla="*/ 87 h 841"/>
                  <a:gd name="T32" fmla="*/ 791 w 1645"/>
                  <a:gd name="T33" fmla="*/ 390 h 841"/>
                  <a:gd name="T34" fmla="*/ 700 w 1645"/>
                  <a:gd name="T35" fmla="*/ 263 h 841"/>
                  <a:gd name="T36" fmla="*/ 903 w 1645"/>
                  <a:gd name="T37" fmla="*/ 211 h 841"/>
                  <a:gd name="T38" fmla="*/ 1003 w 1645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5" h="841">
                    <a:moveTo>
                      <a:pt x="1003" y="8"/>
                    </a:moveTo>
                    <a:lnTo>
                      <a:pt x="1003" y="8"/>
                    </a:lnTo>
                    <a:cubicBezTo>
                      <a:pt x="1003" y="8"/>
                      <a:pt x="681" y="111"/>
                      <a:pt x="601" y="123"/>
                    </a:cubicBezTo>
                    <a:cubicBezTo>
                      <a:pt x="521" y="135"/>
                      <a:pt x="346" y="159"/>
                      <a:pt x="251" y="267"/>
                    </a:cubicBezTo>
                    <a:cubicBezTo>
                      <a:pt x="151" y="374"/>
                      <a:pt x="183" y="366"/>
                      <a:pt x="151" y="394"/>
                    </a:cubicBezTo>
                    <a:cubicBezTo>
                      <a:pt x="115" y="422"/>
                      <a:pt x="0" y="513"/>
                      <a:pt x="0" y="513"/>
                    </a:cubicBezTo>
                    <a:cubicBezTo>
                      <a:pt x="342" y="840"/>
                      <a:pt x="342" y="840"/>
                      <a:pt x="342" y="840"/>
                    </a:cubicBezTo>
                    <a:cubicBezTo>
                      <a:pt x="342" y="840"/>
                      <a:pt x="461" y="764"/>
                      <a:pt x="501" y="752"/>
                    </a:cubicBezTo>
                    <a:cubicBezTo>
                      <a:pt x="541" y="740"/>
                      <a:pt x="1114" y="625"/>
                      <a:pt x="1162" y="597"/>
                    </a:cubicBezTo>
                    <a:cubicBezTo>
                      <a:pt x="1205" y="569"/>
                      <a:pt x="1632" y="75"/>
                      <a:pt x="1636" y="59"/>
                    </a:cubicBezTo>
                    <a:cubicBezTo>
                      <a:pt x="1644" y="43"/>
                      <a:pt x="1640" y="16"/>
                      <a:pt x="1619" y="8"/>
                    </a:cubicBezTo>
                    <a:cubicBezTo>
                      <a:pt x="1604" y="3"/>
                      <a:pt x="1528" y="0"/>
                      <a:pt x="1449" y="95"/>
                    </a:cubicBezTo>
                    <a:cubicBezTo>
                      <a:pt x="1365" y="187"/>
                      <a:pt x="1178" y="362"/>
                      <a:pt x="1178" y="362"/>
                    </a:cubicBezTo>
                    <a:cubicBezTo>
                      <a:pt x="1437" y="59"/>
                      <a:pt x="1437" y="59"/>
                      <a:pt x="1437" y="59"/>
                    </a:cubicBezTo>
                    <a:cubicBezTo>
                      <a:pt x="1437" y="59"/>
                      <a:pt x="1449" y="8"/>
                      <a:pt x="1437" y="8"/>
                    </a:cubicBezTo>
                    <a:cubicBezTo>
                      <a:pt x="1425" y="8"/>
                      <a:pt x="1349" y="0"/>
                      <a:pt x="1257" y="87"/>
                    </a:cubicBezTo>
                    <a:cubicBezTo>
                      <a:pt x="1166" y="179"/>
                      <a:pt x="983" y="406"/>
                      <a:pt x="791" y="390"/>
                    </a:cubicBezTo>
                    <a:cubicBezTo>
                      <a:pt x="601" y="370"/>
                      <a:pt x="700" y="263"/>
                      <a:pt x="700" y="263"/>
                    </a:cubicBezTo>
                    <a:cubicBezTo>
                      <a:pt x="700" y="263"/>
                      <a:pt x="859" y="211"/>
                      <a:pt x="903" y="211"/>
                    </a:cubicBezTo>
                    <a:cubicBezTo>
                      <a:pt x="943" y="211"/>
                      <a:pt x="1055" y="115"/>
                      <a:pt x="1003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8" name="Freeform: Shape 63"/>
              <p:cNvSpPr>
                <a:spLocks/>
              </p:cNvSpPr>
              <p:nvPr/>
            </p:nvSpPr>
            <p:spPr bwMode="auto">
              <a:xfrm>
                <a:off x="13432163" y="10026966"/>
                <a:ext cx="315301" cy="342583"/>
              </a:xfrm>
              <a:custGeom>
                <a:avLst/>
                <a:gdLst>
                  <a:gd name="T0" fmla="*/ 0 w 661"/>
                  <a:gd name="T1" fmla="*/ 156 h 718"/>
                  <a:gd name="T2" fmla="*/ 274 w 661"/>
                  <a:gd name="T3" fmla="*/ 0 h 718"/>
                  <a:gd name="T4" fmla="*/ 660 w 661"/>
                  <a:gd name="T5" fmla="*/ 565 h 718"/>
                  <a:gd name="T6" fmla="*/ 402 w 661"/>
                  <a:gd name="T7" fmla="*/ 717 h 718"/>
                  <a:gd name="T8" fmla="*/ 0 w 661"/>
                  <a:gd name="T9" fmla="*/ 15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1" h="718">
                    <a:moveTo>
                      <a:pt x="0" y="156"/>
                    </a:moveTo>
                    <a:lnTo>
                      <a:pt x="274" y="0"/>
                    </a:lnTo>
                    <a:lnTo>
                      <a:pt x="660" y="565"/>
                    </a:lnTo>
                    <a:lnTo>
                      <a:pt x="402" y="717"/>
                    </a:lnTo>
                    <a:lnTo>
                      <a:pt x="0" y="156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9" name="Freeform: Shape 64"/>
              <p:cNvSpPr>
                <a:spLocks/>
              </p:cNvSpPr>
              <p:nvPr/>
            </p:nvSpPr>
            <p:spPr bwMode="auto">
              <a:xfrm>
                <a:off x="12029178" y="9079577"/>
                <a:ext cx="1652686" cy="2049152"/>
              </a:xfrm>
              <a:custGeom>
                <a:avLst/>
                <a:gdLst>
                  <a:gd name="T0" fmla="*/ 493 w 3448"/>
                  <a:gd name="T1" fmla="*/ 0 h 4277"/>
                  <a:gd name="T2" fmla="*/ 493 w 3448"/>
                  <a:gd name="T3" fmla="*/ 0 h 4277"/>
                  <a:gd name="T4" fmla="*/ 1696 w 3448"/>
                  <a:gd name="T5" fmla="*/ 518 h 4277"/>
                  <a:gd name="T6" fmla="*/ 2448 w 3448"/>
                  <a:gd name="T7" fmla="*/ 2290 h 4277"/>
                  <a:gd name="T8" fmla="*/ 2997 w 3448"/>
                  <a:gd name="T9" fmla="*/ 1975 h 4277"/>
                  <a:gd name="T10" fmla="*/ 3447 w 3448"/>
                  <a:gd name="T11" fmla="*/ 2683 h 4277"/>
                  <a:gd name="T12" fmla="*/ 2372 w 3448"/>
                  <a:gd name="T13" fmla="*/ 3257 h 4277"/>
                  <a:gd name="T14" fmla="*/ 2182 w 3448"/>
                  <a:gd name="T15" fmla="*/ 3146 h 4277"/>
                  <a:gd name="T16" fmla="*/ 1389 w 3448"/>
                  <a:gd name="T17" fmla="*/ 2182 h 4277"/>
                  <a:gd name="T18" fmla="*/ 1389 w 3448"/>
                  <a:gd name="T19" fmla="*/ 4276 h 4277"/>
                  <a:gd name="T20" fmla="*/ 0 w 3448"/>
                  <a:gd name="T21" fmla="*/ 4276 h 4277"/>
                  <a:gd name="T22" fmla="*/ 0 w 3448"/>
                  <a:gd name="T23" fmla="*/ 1975 h 4277"/>
                  <a:gd name="T24" fmla="*/ 493 w 3448"/>
                  <a:gd name="T25" fmla="*/ 0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8" h="4277">
                    <a:moveTo>
                      <a:pt x="493" y="0"/>
                    </a:moveTo>
                    <a:lnTo>
                      <a:pt x="493" y="0"/>
                    </a:lnTo>
                    <a:cubicBezTo>
                      <a:pt x="1696" y="518"/>
                      <a:pt x="1696" y="518"/>
                      <a:pt x="1696" y="518"/>
                    </a:cubicBezTo>
                    <a:cubicBezTo>
                      <a:pt x="2448" y="2290"/>
                      <a:pt x="2448" y="2290"/>
                      <a:pt x="2448" y="2290"/>
                    </a:cubicBezTo>
                    <a:cubicBezTo>
                      <a:pt x="2997" y="1975"/>
                      <a:pt x="2997" y="1975"/>
                      <a:pt x="2997" y="1975"/>
                    </a:cubicBezTo>
                    <a:cubicBezTo>
                      <a:pt x="3447" y="2683"/>
                      <a:pt x="3447" y="2683"/>
                      <a:pt x="3447" y="2683"/>
                    </a:cubicBezTo>
                    <a:cubicBezTo>
                      <a:pt x="3447" y="2683"/>
                      <a:pt x="2424" y="3257"/>
                      <a:pt x="2372" y="3257"/>
                    </a:cubicBezTo>
                    <a:cubicBezTo>
                      <a:pt x="2325" y="3257"/>
                      <a:pt x="2325" y="3281"/>
                      <a:pt x="2182" y="3146"/>
                    </a:cubicBezTo>
                    <a:cubicBezTo>
                      <a:pt x="2034" y="3006"/>
                      <a:pt x="1389" y="2182"/>
                      <a:pt x="1389" y="2182"/>
                    </a:cubicBezTo>
                    <a:cubicBezTo>
                      <a:pt x="1389" y="4276"/>
                      <a:pt x="1389" y="4276"/>
                      <a:pt x="1389" y="4276"/>
                    </a:cubicBezTo>
                    <a:cubicBezTo>
                      <a:pt x="0" y="4276"/>
                      <a:pt x="0" y="4276"/>
                      <a:pt x="0" y="4276"/>
                    </a:cubicBezTo>
                    <a:cubicBezTo>
                      <a:pt x="0" y="1975"/>
                      <a:pt x="0" y="1975"/>
                      <a:pt x="0" y="1975"/>
                    </a:cubicBezTo>
                    <a:cubicBezTo>
                      <a:pt x="493" y="0"/>
                      <a:pt x="493" y="0"/>
                      <a:pt x="49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0" name="Freeform: Shape 65"/>
              <p:cNvSpPr>
                <a:spLocks/>
              </p:cNvSpPr>
              <p:nvPr/>
            </p:nvSpPr>
            <p:spPr bwMode="auto">
              <a:xfrm>
                <a:off x="10310893" y="10026966"/>
                <a:ext cx="317417" cy="342583"/>
              </a:xfrm>
              <a:custGeom>
                <a:avLst/>
                <a:gdLst>
                  <a:gd name="T0" fmla="*/ 665 w 666"/>
                  <a:gd name="T1" fmla="*/ 156 h 718"/>
                  <a:gd name="T2" fmla="*/ 391 w 666"/>
                  <a:gd name="T3" fmla="*/ 0 h 718"/>
                  <a:gd name="T4" fmla="*/ 0 w 666"/>
                  <a:gd name="T5" fmla="*/ 565 h 718"/>
                  <a:gd name="T6" fmla="*/ 259 w 666"/>
                  <a:gd name="T7" fmla="*/ 717 h 718"/>
                  <a:gd name="T8" fmla="*/ 665 w 666"/>
                  <a:gd name="T9" fmla="*/ 15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718">
                    <a:moveTo>
                      <a:pt x="665" y="156"/>
                    </a:moveTo>
                    <a:lnTo>
                      <a:pt x="391" y="0"/>
                    </a:lnTo>
                    <a:lnTo>
                      <a:pt x="0" y="565"/>
                    </a:lnTo>
                    <a:lnTo>
                      <a:pt x="259" y="717"/>
                    </a:lnTo>
                    <a:lnTo>
                      <a:pt x="665" y="156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1" name="Freeform: Shape 66"/>
              <p:cNvSpPr>
                <a:spLocks/>
              </p:cNvSpPr>
              <p:nvPr/>
            </p:nvSpPr>
            <p:spPr bwMode="auto">
              <a:xfrm>
                <a:off x="10378608" y="9079577"/>
                <a:ext cx="1648454" cy="2049152"/>
              </a:xfrm>
              <a:custGeom>
                <a:avLst/>
                <a:gdLst>
                  <a:gd name="T0" fmla="*/ 2945 w 3440"/>
                  <a:gd name="T1" fmla="*/ 0 h 4277"/>
                  <a:gd name="T2" fmla="*/ 2945 w 3440"/>
                  <a:gd name="T3" fmla="*/ 0 h 4277"/>
                  <a:gd name="T4" fmla="*/ 1703 w 3440"/>
                  <a:gd name="T5" fmla="*/ 538 h 4277"/>
                  <a:gd name="T6" fmla="*/ 1003 w 3440"/>
                  <a:gd name="T7" fmla="*/ 2290 h 4277"/>
                  <a:gd name="T8" fmla="*/ 454 w 3440"/>
                  <a:gd name="T9" fmla="*/ 1975 h 4277"/>
                  <a:gd name="T10" fmla="*/ 0 w 3440"/>
                  <a:gd name="T11" fmla="*/ 2683 h 4277"/>
                  <a:gd name="T12" fmla="*/ 1074 w 3440"/>
                  <a:gd name="T13" fmla="*/ 3257 h 4277"/>
                  <a:gd name="T14" fmla="*/ 1269 w 3440"/>
                  <a:gd name="T15" fmla="*/ 3146 h 4277"/>
                  <a:gd name="T16" fmla="*/ 2062 w 3440"/>
                  <a:gd name="T17" fmla="*/ 2182 h 4277"/>
                  <a:gd name="T18" fmla="*/ 2062 w 3440"/>
                  <a:gd name="T19" fmla="*/ 4276 h 4277"/>
                  <a:gd name="T20" fmla="*/ 3439 w 3440"/>
                  <a:gd name="T21" fmla="*/ 4276 h 4277"/>
                  <a:gd name="T22" fmla="*/ 3439 w 3440"/>
                  <a:gd name="T23" fmla="*/ 1975 h 4277"/>
                  <a:gd name="T24" fmla="*/ 2945 w 3440"/>
                  <a:gd name="T25" fmla="*/ 0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0" h="4277">
                    <a:moveTo>
                      <a:pt x="2945" y="0"/>
                    </a:moveTo>
                    <a:lnTo>
                      <a:pt x="2945" y="0"/>
                    </a:lnTo>
                    <a:cubicBezTo>
                      <a:pt x="1703" y="538"/>
                      <a:pt x="1703" y="538"/>
                      <a:pt x="1703" y="538"/>
                    </a:cubicBezTo>
                    <a:cubicBezTo>
                      <a:pt x="1003" y="2290"/>
                      <a:pt x="1003" y="2290"/>
                      <a:pt x="1003" y="2290"/>
                    </a:cubicBezTo>
                    <a:cubicBezTo>
                      <a:pt x="454" y="1975"/>
                      <a:pt x="454" y="1975"/>
                      <a:pt x="454" y="1975"/>
                    </a:cubicBezTo>
                    <a:cubicBezTo>
                      <a:pt x="0" y="2683"/>
                      <a:pt x="0" y="2683"/>
                      <a:pt x="0" y="2683"/>
                    </a:cubicBezTo>
                    <a:cubicBezTo>
                      <a:pt x="0" y="2683"/>
                      <a:pt x="1027" y="3257"/>
                      <a:pt x="1074" y="3257"/>
                    </a:cubicBezTo>
                    <a:cubicBezTo>
                      <a:pt x="1122" y="3257"/>
                      <a:pt x="1122" y="3281"/>
                      <a:pt x="1269" y="3146"/>
                    </a:cubicBezTo>
                    <a:cubicBezTo>
                      <a:pt x="1413" y="3006"/>
                      <a:pt x="2062" y="2182"/>
                      <a:pt x="2062" y="2182"/>
                    </a:cubicBezTo>
                    <a:cubicBezTo>
                      <a:pt x="2062" y="4276"/>
                      <a:pt x="2062" y="4276"/>
                      <a:pt x="2062" y="4276"/>
                    </a:cubicBezTo>
                    <a:cubicBezTo>
                      <a:pt x="3439" y="4276"/>
                      <a:pt x="3439" y="4276"/>
                      <a:pt x="3439" y="4276"/>
                    </a:cubicBezTo>
                    <a:cubicBezTo>
                      <a:pt x="3439" y="1975"/>
                      <a:pt x="3439" y="1975"/>
                      <a:pt x="3439" y="1975"/>
                    </a:cubicBezTo>
                    <a:cubicBezTo>
                      <a:pt x="2945" y="0"/>
                      <a:pt x="2945" y="0"/>
                      <a:pt x="2945" y="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2" name="Freeform: Shape 67"/>
              <p:cNvSpPr>
                <a:spLocks/>
              </p:cNvSpPr>
              <p:nvPr/>
            </p:nvSpPr>
            <p:spPr bwMode="auto">
              <a:xfrm>
                <a:off x="11792173" y="9064774"/>
                <a:ext cx="234889" cy="960078"/>
              </a:xfrm>
              <a:custGeom>
                <a:avLst/>
                <a:gdLst>
                  <a:gd name="T0" fmla="*/ 0 w 495"/>
                  <a:gd name="T1" fmla="*/ 0 h 2007"/>
                  <a:gd name="T2" fmla="*/ 478 w 495"/>
                  <a:gd name="T3" fmla="*/ 314 h 2007"/>
                  <a:gd name="T4" fmla="*/ 494 w 495"/>
                  <a:gd name="T5" fmla="*/ 2006 h 2007"/>
                  <a:gd name="T6" fmla="*/ 0 w 495"/>
                  <a:gd name="T7" fmla="*/ 31 h 2007"/>
                  <a:gd name="T8" fmla="*/ 0 w 495"/>
                  <a:gd name="T9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007">
                    <a:moveTo>
                      <a:pt x="0" y="0"/>
                    </a:moveTo>
                    <a:lnTo>
                      <a:pt x="478" y="314"/>
                    </a:lnTo>
                    <a:lnTo>
                      <a:pt x="494" y="200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8E7E8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3" name="Freeform: Shape 68"/>
              <p:cNvSpPr>
                <a:spLocks/>
              </p:cNvSpPr>
              <p:nvPr/>
            </p:nvSpPr>
            <p:spPr bwMode="auto">
              <a:xfrm>
                <a:off x="11792173" y="9064774"/>
                <a:ext cx="234889" cy="960078"/>
              </a:xfrm>
              <a:custGeom>
                <a:avLst/>
                <a:gdLst>
                  <a:gd name="T0" fmla="*/ 0 w 495"/>
                  <a:gd name="T1" fmla="*/ 0 h 2007"/>
                  <a:gd name="T2" fmla="*/ 478 w 495"/>
                  <a:gd name="T3" fmla="*/ 314 h 2007"/>
                  <a:gd name="T4" fmla="*/ 494 w 495"/>
                  <a:gd name="T5" fmla="*/ 2006 h 2007"/>
                  <a:gd name="T6" fmla="*/ 0 w 495"/>
                  <a:gd name="T7" fmla="*/ 31 h 2007"/>
                  <a:gd name="T8" fmla="*/ 0 w 495"/>
                  <a:gd name="T9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007">
                    <a:moveTo>
                      <a:pt x="0" y="0"/>
                    </a:moveTo>
                    <a:lnTo>
                      <a:pt x="478" y="314"/>
                    </a:lnTo>
                    <a:lnTo>
                      <a:pt x="494" y="200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8E7E8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4" name="Freeform: Shape 69"/>
              <p:cNvSpPr>
                <a:spLocks/>
              </p:cNvSpPr>
              <p:nvPr/>
            </p:nvSpPr>
            <p:spPr bwMode="auto">
              <a:xfrm>
                <a:off x="12016482" y="9071118"/>
                <a:ext cx="247585" cy="953733"/>
              </a:xfrm>
              <a:custGeom>
                <a:avLst/>
                <a:gdLst>
                  <a:gd name="T0" fmla="*/ 521 w 522"/>
                  <a:gd name="T1" fmla="*/ 0 h 1995"/>
                  <a:gd name="T2" fmla="*/ 0 w 522"/>
                  <a:gd name="T3" fmla="*/ 294 h 1995"/>
                  <a:gd name="T4" fmla="*/ 28 w 522"/>
                  <a:gd name="T5" fmla="*/ 1994 h 1995"/>
                  <a:gd name="T6" fmla="*/ 521 w 522"/>
                  <a:gd name="T7" fmla="*/ 19 h 1995"/>
                  <a:gd name="T8" fmla="*/ 521 w 522"/>
                  <a:gd name="T9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1995">
                    <a:moveTo>
                      <a:pt x="521" y="0"/>
                    </a:moveTo>
                    <a:lnTo>
                      <a:pt x="0" y="294"/>
                    </a:lnTo>
                    <a:lnTo>
                      <a:pt x="28" y="1994"/>
                    </a:lnTo>
                    <a:lnTo>
                      <a:pt x="521" y="19"/>
                    </a:lnTo>
                    <a:lnTo>
                      <a:pt x="521" y="0"/>
                    </a:lnTo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5" name="Freeform: Shape 70"/>
              <p:cNvSpPr>
                <a:spLocks/>
              </p:cNvSpPr>
              <p:nvPr/>
            </p:nvSpPr>
            <p:spPr bwMode="auto">
              <a:xfrm>
                <a:off x="12016482" y="9071118"/>
                <a:ext cx="247585" cy="953733"/>
              </a:xfrm>
              <a:custGeom>
                <a:avLst/>
                <a:gdLst>
                  <a:gd name="T0" fmla="*/ 521 w 522"/>
                  <a:gd name="T1" fmla="*/ 0 h 1995"/>
                  <a:gd name="T2" fmla="*/ 0 w 522"/>
                  <a:gd name="T3" fmla="*/ 294 h 1995"/>
                  <a:gd name="T4" fmla="*/ 28 w 522"/>
                  <a:gd name="T5" fmla="*/ 1994 h 1995"/>
                  <a:gd name="T6" fmla="*/ 521 w 522"/>
                  <a:gd name="T7" fmla="*/ 19 h 1995"/>
                  <a:gd name="T8" fmla="*/ 521 w 522"/>
                  <a:gd name="T9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1995">
                    <a:moveTo>
                      <a:pt x="521" y="0"/>
                    </a:moveTo>
                    <a:lnTo>
                      <a:pt x="0" y="294"/>
                    </a:lnTo>
                    <a:lnTo>
                      <a:pt x="28" y="1994"/>
                    </a:lnTo>
                    <a:lnTo>
                      <a:pt x="521" y="19"/>
                    </a:lnTo>
                    <a:lnTo>
                      <a:pt x="521" y="0"/>
                    </a:lnTo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6" name="Freeform: Shape 71"/>
              <p:cNvSpPr>
                <a:spLocks/>
              </p:cNvSpPr>
              <p:nvPr/>
            </p:nvSpPr>
            <p:spPr bwMode="auto">
              <a:xfrm>
                <a:off x="12016482" y="9212804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3D0B8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7" name="Freeform: Shape 72"/>
              <p:cNvSpPr>
                <a:spLocks/>
              </p:cNvSpPr>
              <p:nvPr/>
            </p:nvSpPr>
            <p:spPr bwMode="auto">
              <a:xfrm>
                <a:off x="12016482" y="9212804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3D0B8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8" name="Freeform: Shape 73"/>
              <p:cNvSpPr>
                <a:spLocks/>
              </p:cNvSpPr>
              <p:nvPr/>
            </p:nvSpPr>
            <p:spPr bwMode="auto">
              <a:xfrm>
                <a:off x="11847192" y="9301621"/>
                <a:ext cx="179870" cy="723230"/>
              </a:xfrm>
              <a:custGeom>
                <a:avLst/>
                <a:gdLst>
                  <a:gd name="T0" fmla="*/ 0 w 380"/>
                  <a:gd name="T1" fmla="*/ 0 h 1513"/>
                  <a:gd name="T2" fmla="*/ 0 w 380"/>
                  <a:gd name="T3" fmla="*/ 0 h 1513"/>
                  <a:gd name="T4" fmla="*/ 379 w 380"/>
                  <a:gd name="T5" fmla="*/ 1512 h 1513"/>
                  <a:gd name="T6" fmla="*/ 0 w 380"/>
                  <a:gd name="T7" fmla="*/ 0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513">
                    <a:moveTo>
                      <a:pt x="0" y="0"/>
                    </a:moveTo>
                    <a:lnTo>
                      <a:pt x="0" y="0"/>
                    </a:lnTo>
                    <a:lnTo>
                      <a:pt x="379" y="15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B8398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9" name="Freeform: Shape 74"/>
              <p:cNvSpPr>
                <a:spLocks/>
              </p:cNvSpPr>
              <p:nvPr/>
            </p:nvSpPr>
            <p:spPr bwMode="auto">
              <a:xfrm>
                <a:off x="11847192" y="9301621"/>
                <a:ext cx="179870" cy="723230"/>
              </a:xfrm>
              <a:custGeom>
                <a:avLst/>
                <a:gdLst>
                  <a:gd name="T0" fmla="*/ 0 w 380"/>
                  <a:gd name="T1" fmla="*/ 0 h 1513"/>
                  <a:gd name="T2" fmla="*/ 0 w 380"/>
                  <a:gd name="T3" fmla="*/ 0 h 1513"/>
                  <a:gd name="T4" fmla="*/ 379 w 380"/>
                  <a:gd name="T5" fmla="*/ 1512 h 1513"/>
                  <a:gd name="T6" fmla="*/ 0 w 380"/>
                  <a:gd name="T7" fmla="*/ 0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513">
                    <a:moveTo>
                      <a:pt x="0" y="0"/>
                    </a:moveTo>
                    <a:lnTo>
                      <a:pt x="0" y="0"/>
                    </a:lnTo>
                    <a:lnTo>
                      <a:pt x="379" y="15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B8398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0" name="Freeform: Shape 75"/>
              <p:cNvSpPr>
                <a:spLocks/>
              </p:cNvSpPr>
              <p:nvPr/>
            </p:nvSpPr>
            <p:spPr bwMode="auto">
              <a:xfrm>
                <a:off x="11847192" y="9212804"/>
                <a:ext cx="179870" cy="814163"/>
              </a:xfrm>
              <a:custGeom>
                <a:avLst/>
                <a:gdLst>
                  <a:gd name="T0" fmla="*/ 351 w 380"/>
                  <a:gd name="T1" fmla="*/ 0 h 1701"/>
                  <a:gd name="T2" fmla="*/ 0 w 380"/>
                  <a:gd name="T3" fmla="*/ 188 h 1701"/>
                  <a:gd name="T4" fmla="*/ 379 w 380"/>
                  <a:gd name="T5" fmla="*/ 1700 h 1701"/>
                  <a:gd name="T6" fmla="*/ 351 w 380"/>
                  <a:gd name="T7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701">
                    <a:moveTo>
                      <a:pt x="351" y="0"/>
                    </a:moveTo>
                    <a:lnTo>
                      <a:pt x="0" y="188"/>
                    </a:lnTo>
                    <a:lnTo>
                      <a:pt x="379" y="1700"/>
                    </a:lnTo>
                    <a:lnTo>
                      <a:pt x="351" y="0"/>
                    </a:lnTo>
                  </a:path>
                </a:pathLst>
              </a:custGeom>
              <a:solidFill>
                <a:srgbClr val="D7D7D8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1" name="Freeform: Shape 76"/>
              <p:cNvSpPr>
                <a:spLocks/>
              </p:cNvSpPr>
              <p:nvPr/>
            </p:nvSpPr>
            <p:spPr bwMode="auto">
              <a:xfrm>
                <a:off x="11847192" y="9212804"/>
                <a:ext cx="179870" cy="814163"/>
              </a:xfrm>
              <a:custGeom>
                <a:avLst/>
                <a:gdLst>
                  <a:gd name="T0" fmla="*/ 351 w 380"/>
                  <a:gd name="T1" fmla="*/ 0 h 1701"/>
                  <a:gd name="T2" fmla="*/ 0 w 380"/>
                  <a:gd name="T3" fmla="*/ 188 h 1701"/>
                  <a:gd name="T4" fmla="*/ 379 w 380"/>
                  <a:gd name="T5" fmla="*/ 1700 h 1701"/>
                  <a:gd name="T6" fmla="*/ 351 w 380"/>
                  <a:gd name="T7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701">
                    <a:moveTo>
                      <a:pt x="351" y="0"/>
                    </a:moveTo>
                    <a:lnTo>
                      <a:pt x="0" y="188"/>
                    </a:lnTo>
                    <a:lnTo>
                      <a:pt x="379" y="1700"/>
                    </a:lnTo>
                    <a:lnTo>
                      <a:pt x="351" y="0"/>
                    </a:lnTo>
                  </a:path>
                </a:pathLst>
              </a:custGeom>
              <a:solidFill>
                <a:srgbClr val="D7D7D8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2" name="Freeform: Shape 77"/>
              <p:cNvSpPr>
                <a:spLocks/>
              </p:cNvSpPr>
              <p:nvPr/>
            </p:nvSpPr>
            <p:spPr bwMode="auto">
              <a:xfrm>
                <a:off x="12029178" y="9286818"/>
                <a:ext cx="184102" cy="738033"/>
              </a:xfrm>
              <a:custGeom>
                <a:avLst/>
                <a:gdLst>
                  <a:gd name="T0" fmla="*/ 386 w 387"/>
                  <a:gd name="T1" fmla="*/ 0 h 1545"/>
                  <a:gd name="T2" fmla="*/ 0 w 387"/>
                  <a:gd name="T3" fmla="*/ 1544 h 1545"/>
                  <a:gd name="T4" fmla="*/ 386 w 387"/>
                  <a:gd name="T5" fmla="*/ 0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7" h="1545">
                    <a:moveTo>
                      <a:pt x="386" y="0"/>
                    </a:moveTo>
                    <a:lnTo>
                      <a:pt x="0" y="1544"/>
                    </a:lnTo>
                    <a:lnTo>
                      <a:pt x="386" y="0"/>
                    </a:lnTo>
                  </a:path>
                </a:pathLst>
              </a:custGeom>
              <a:solidFill>
                <a:srgbClr val="8796A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3" name="Freeform: Shape 78"/>
              <p:cNvSpPr>
                <a:spLocks/>
              </p:cNvSpPr>
              <p:nvPr/>
            </p:nvSpPr>
            <p:spPr bwMode="auto">
              <a:xfrm>
                <a:off x="12029178" y="9286818"/>
                <a:ext cx="184102" cy="738033"/>
              </a:xfrm>
              <a:custGeom>
                <a:avLst/>
                <a:gdLst>
                  <a:gd name="T0" fmla="*/ 386 w 387"/>
                  <a:gd name="T1" fmla="*/ 0 h 1545"/>
                  <a:gd name="T2" fmla="*/ 0 w 387"/>
                  <a:gd name="T3" fmla="*/ 1544 h 1545"/>
                  <a:gd name="T4" fmla="*/ 386 w 387"/>
                  <a:gd name="T5" fmla="*/ 0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7" h="1545">
                    <a:moveTo>
                      <a:pt x="386" y="0"/>
                    </a:moveTo>
                    <a:lnTo>
                      <a:pt x="0" y="1544"/>
                    </a:lnTo>
                    <a:lnTo>
                      <a:pt x="386" y="0"/>
                    </a:lnTo>
                  </a:path>
                </a:pathLst>
              </a:custGeom>
              <a:solidFill>
                <a:srgbClr val="8796A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4" name="Freeform: Shape 79"/>
              <p:cNvSpPr>
                <a:spLocks/>
              </p:cNvSpPr>
              <p:nvPr/>
            </p:nvSpPr>
            <p:spPr bwMode="auto">
              <a:xfrm>
                <a:off x="12016482" y="9212804"/>
                <a:ext cx="196799" cy="814163"/>
              </a:xfrm>
              <a:custGeom>
                <a:avLst/>
                <a:gdLst>
                  <a:gd name="T0" fmla="*/ 0 w 415"/>
                  <a:gd name="T1" fmla="*/ 0 h 1701"/>
                  <a:gd name="T2" fmla="*/ 0 w 415"/>
                  <a:gd name="T3" fmla="*/ 0 h 1701"/>
                  <a:gd name="T4" fmla="*/ 28 w 415"/>
                  <a:gd name="T5" fmla="*/ 1700 h 1701"/>
                  <a:gd name="T6" fmla="*/ 414 w 415"/>
                  <a:gd name="T7" fmla="*/ 156 h 1701"/>
                  <a:gd name="T8" fmla="*/ 0 w 415"/>
                  <a:gd name="T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1701">
                    <a:moveTo>
                      <a:pt x="0" y="0"/>
                    </a:moveTo>
                    <a:lnTo>
                      <a:pt x="0" y="0"/>
                    </a:lnTo>
                    <a:lnTo>
                      <a:pt x="28" y="1700"/>
                    </a:lnTo>
                    <a:lnTo>
                      <a:pt x="414" y="1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DDCDD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5" name="Freeform: Shape 80"/>
              <p:cNvSpPr>
                <a:spLocks/>
              </p:cNvSpPr>
              <p:nvPr/>
            </p:nvSpPr>
            <p:spPr bwMode="auto">
              <a:xfrm>
                <a:off x="12016482" y="9212804"/>
                <a:ext cx="196799" cy="814163"/>
              </a:xfrm>
              <a:custGeom>
                <a:avLst/>
                <a:gdLst>
                  <a:gd name="T0" fmla="*/ 0 w 415"/>
                  <a:gd name="T1" fmla="*/ 0 h 1701"/>
                  <a:gd name="T2" fmla="*/ 0 w 415"/>
                  <a:gd name="T3" fmla="*/ 0 h 1701"/>
                  <a:gd name="T4" fmla="*/ 28 w 415"/>
                  <a:gd name="T5" fmla="*/ 1700 h 1701"/>
                  <a:gd name="T6" fmla="*/ 414 w 415"/>
                  <a:gd name="T7" fmla="*/ 156 h 1701"/>
                  <a:gd name="T8" fmla="*/ 0 w 415"/>
                  <a:gd name="T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1701">
                    <a:moveTo>
                      <a:pt x="0" y="0"/>
                    </a:moveTo>
                    <a:lnTo>
                      <a:pt x="0" y="0"/>
                    </a:lnTo>
                    <a:lnTo>
                      <a:pt x="28" y="1700"/>
                    </a:lnTo>
                    <a:lnTo>
                      <a:pt x="414" y="1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DDCDD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6" name="Freeform: Shape 81"/>
              <p:cNvSpPr>
                <a:spLocks/>
              </p:cNvSpPr>
              <p:nvPr/>
            </p:nvSpPr>
            <p:spPr bwMode="auto">
              <a:xfrm>
                <a:off x="11931837" y="9212804"/>
                <a:ext cx="95225" cy="814163"/>
              </a:xfrm>
              <a:custGeom>
                <a:avLst/>
                <a:gdLst>
                  <a:gd name="T0" fmla="*/ 203 w 204"/>
                  <a:gd name="T1" fmla="*/ 1700 h 1701"/>
                  <a:gd name="T2" fmla="*/ 175 w 204"/>
                  <a:gd name="T3" fmla="*/ 339 h 1701"/>
                  <a:gd name="T4" fmla="*/ 175 w 204"/>
                  <a:gd name="T5" fmla="*/ 0 h 1701"/>
                  <a:gd name="T6" fmla="*/ 0 w 204"/>
                  <a:gd name="T7" fmla="*/ 96 h 1701"/>
                  <a:gd name="T8" fmla="*/ 107 w 204"/>
                  <a:gd name="T9" fmla="*/ 247 h 1701"/>
                  <a:gd name="T10" fmla="*/ 24 w 204"/>
                  <a:gd name="T11" fmla="*/ 1031 h 1701"/>
                  <a:gd name="T12" fmla="*/ 203 w 204"/>
                  <a:gd name="T13" fmla="*/ 170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701">
                    <a:moveTo>
                      <a:pt x="203" y="1700"/>
                    </a:moveTo>
                    <a:lnTo>
                      <a:pt x="175" y="339"/>
                    </a:lnTo>
                    <a:lnTo>
                      <a:pt x="175" y="0"/>
                    </a:lnTo>
                    <a:lnTo>
                      <a:pt x="0" y="96"/>
                    </a:lnTo>
                    <a:lnTo>
                      <a:pt x="107" y="247"/>
                    </a:lnTo>
                    <a:lnTo>
                      <a:pt x="24" y="1031"/>
                    </a:lnTo>
                    <a:lnTo>
                      <a:pt x="203" y="170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7" name="Freeform: Shape 82"/>
              <p:cNvSpPr>
                <a:spLocks/>
              </p:cNvSpPr>
              <p:nvPr/>
            </p:nvSpPr>
            <p:spPr bwMode="auto">
              <a:xfrm>
                <a:off x="12016482" y="9212804"/>
                <a:ext cx="90993" cy="814163"/>
              </a:xfrm>
              <a:custGeom>
                <a:avLst/>
                <a:gdLst>
                  <a:gd name="T0" fmla="*/ 28 w 196"/>
                  <a:gd name="T1" fmla="*/ 1700 h 1701"/>
                  <a:gd name="T2" fmla="*/ 0 w 196"/>
                  <a:gd name="T3" fmla="*/ 339 h 1701"/>
                  <a:gd name="T4" fmla="*/ 0 w 196"/>
                  <a:gd name="T5" fmla="*/ 0 h 1701"/>
                  <a:gd name="T6" fmla="*/ 180 w 196"/>
                  <a:gd name="T7" fmla="*/ 96 h 1701"/>
                  <a:gd name="T8" fmla="*/ 68 w 196"/>
                  <a:gd name="T9" fmla="*/ 247 h 1701"/>
                  <a:gd name="T10" fmla="*/ 195 w 196"/>
                  <a:gd name="T11" fmla="*/ 1059 h 1701"/>
                  <a:gd name="T12" fmla="*/ 28 w 196"/>
                  <a:gd name="T13" fmla="*/ 170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1701">
                    <a:moveTo>
                      <a:pt x="28" y="1700"/>
                    </a:moveTo>
                    <a:lnTo>
                      <a:pt x="0" y="339"/>
                    </a:lnTo>
                    <a:lnTo>
                      <a:pt x="0" y="0"/>
                    </a:lnTo>
                    <a:lnTo>
                      <a:pt x="180" y="96"/>
                    </a:lnTo>
                    <a:lnTo>
                      <a:pt x="68" y="247"/>
                    </a:lnTo>
                    <a:lnTo>
                      <a:pt x="195" y="1059"/>
                    </a:lnTo>
                    <a:lnTo>
                      <a:pt x="28" y="170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8" name="Freeform: Shape 83"/>
              <p:cNvSpPr>
                <a:spLocks/>
              </p:cNvSpPr>
              <p:nvPr/>
            </p:nvSpPr>
            <p:spPr bwMode="auto">
              <a:xfrm>
                <a:off x="11942418" y="9212804"/>
                <a:ext cx="84645" cy="814163"/>
              </a:xfrm>
              <a:custGeom>
                <a:avLst/>
                <a:gdLst>
                  <a:gd name="T0" fmla="*/ 179 w 180"/>
                  <a:gd name="T1" fmla="*/ 1680 h 1701"/>
                  <a:gd name="T2" fmla="*/ 179 w 180"/>
                  <a:gd name="T3" fmla="*/ 1700 h 1701"/>
                  <a:gd name="T4" fmla="*/ 0 w 180"/>
                  <a:gd name="T5" fmla="*/ 1031 h 1701"/>
                  <a:gd name="T6" fmla="*/ 151 w 180"/>
                  <a:gd name="T7" fmla="*/ 0 h 1701"/>
                  <a:gd name="T8" fmla="*/ 179 w 180"/>
                  <a:gd name="T9" fmla="*/ 168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701">
                    <a:moveTo>
                      <a:pt x="179" y="1680"/>
                    </a:moveTo>
                    <a:lnTo>
                      <a:pt x="179" y="1700"/>
                    </a:lnTo>
                    <a:lnTo>
                      <a:pt x="0" y="1031"/>
                    </a:lnTo>
                    <a:lnTo>
                      <a:pt x="151" y="0"/>
                    </a:lnTo>
                    <a:lnTo>
                      <a:pt x="179" y="16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9" name="Freeform: Shape 84"/>
              <p:cNvSpPr>
                <a:spLocks/>
              </p:cNvSpPr>
              <p:nvPr/>
            </p:nvSpPr>
            <p:spPr bwMode="auto">
              <a:xfrm>
                <a:off x="11557285" y="9064774"/>
                <a:ext cx="469778" cy="960078"/>
              </a:xfrm>
              <a:custGeom>
                <a:avLst/>
                <a:gdLst>
                  <a:gd name="T0" fmla="*/ 489 w 984"/>
                  <a:gd name="T1" fmla="*/ 0 h 2007"/>
                  <a:gd name="T2" fmla="*/ 0 w 984"/>
                  <a:gd name="T3" fmla="*/ 227 h 2007"/>
                  <a:gd name="T4" fmla="*/ 294 w 984"/>
                  <a:gd name="T5" fmla="*/ 537 h 2007"/>
                  <a:gd name="T6" fmla="*/ 159 w 984"/>
                  <a:gd name="T7" fmla="*/ 804 h 2007"/>
                  <a:gd name="T8" fmla="*/ 983 w 984"/>
                  <a:gd name="T9" fmla="*/ 2006 h 2007"/>
                  <a:gd name="T10" fmla="*/ 489 w 984"/>
                  <a:gd name="T11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4" h="2007">
                    <a:moveTo>
                      <a:pt x="489" y="0"/>
                    </a:moveTo>
                    <a:lnTo>
                      <a:pt x="0" y="227"/>
                    </a:lnTo>
                    <a:lnTo>
                      <a:pt x="294" y="537"/>
                    </a:lnTo>
                    <a:lnTo>
                      <a:pt x="159" y="804"/>
                    </a:lnTo>
                    <a:lnTo>
                      <a:pt x="983" y="2006"/>
                    </a:lnTo>
                    <a:lnTo>
                      <a:pt x="489" y="0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0" name="Freeform: Shape 85"/>
              <p:cNvSpPr>
                <a:spLocks/>
              </p:cNvSpPr>
              <p:nvPr/>
            </p:nvSpPr>
            <p:spPr bwMode="auto">
              <a:xfrm>
                <a:off x="12024946" y="9071118"/>
                <a:ext cx="471894" cy="953733"/>
              </a:xfrm>
              <a:custGeom>
                <a:avLst/>
                <a:gdLst>
                  <a:gd name="T0" fmla="*/ 501 w 989"/>
                  <a:gd name="T1" fmla="*/ 0 h 1995"/>
                  <a:gd name="T2" fmla="*/ 988 w 989"/>
                  <a:gd name="T3" fmla="*/ 207 h 1995"/>
                  <a:gd name="T4" fmla="*/ 684 w 989"/>
                  <a:gd name="T5" fmla="*/ 525 h 1995"/>
                  <a:gd name="T6" fmla="*/ 824 w 989"/>
                  <a:gd name="T7" fmla="*/ 792 h 1995"/>
                  <a:gd name="T8" fmla="*/ 0 w 989"/>
                  <a:gd name="T9" fmla="*/ 1994 h 1995"/>
                  <a:gd name="T10" fmla="*/ 501 w 989"/>
                  <a:gd name="T11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9" h="1995">
                    <a:moveTo>
                      <a:pt x="501" y="0"/>
                    </a:moveTo>
                    <a:lnTo>
                      <a:pt x="988" y="207"/>
                    </a:lnTo>
                    <a:lnTo>
                      <a:pt x="684" y="525"/>
                    </a:lnTo>
                    <a:lnTo>
                      <a:pt x="824" y="792"/>
                    </a:lnTo>
                    <a:lnTo>
                      <a:pt x="0" y="1994"/>
                    </a:lnTo>
                    <a:lnTo>
                      <a:pt x="50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1" name="Freeform: Shape 86"/>
              <p:cNvSpPr>
                <a:spLocks/>
              </p:cNvSpPr>
              <p:nvPr/>
            </p:nvSpPr>
            <p:spPr bwMode="auto">
              <a:xfrm>
                <a:off x="11487453" y="10614855"/>
                <a:ext cx="292024" cy="69785"/>
              </a:xfrm>
              <a:custGeom>
                <a:avLst/>
                <a:gdLst>
                  <a:gd name="T0" fmla="*/ 613 w 614"/>
                  <a:gd name="T1" fmla="*/ 147 h 148"/>
                  <a:gd name="T2" fmla="*/ 0 w 614"/>
                  <a:gd name="T3" fmla="*/ 147 h 148"/>
                  <a:gd name="T4" fmla="*/ 0 w 614"/>
                  <a:gd name="T5" fmla="*/ 0 h 148"/>
                  <a:gd name="T6" fmla="*/ 613 w 614"/>
                  <a:gd name="T7" fmla="*/ 0 h 148"/>
                  <a:gd name="T8" fmla="*/ 613 w 614"/>
                  <a:gd name="T9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148">
                    <a:moveTo>
                      <a:pt x="613" y="147"/>
                    </a:moveTo>
                    <a:lnTo>
                      <a:pt x="0" y="147"/>
                    </a:lnTo>
                    <a:lnTo>
                      <a:pt x="0" y="0"/>
                    </a:lnTo>
                    <a:lnTo>
                      <a:pt x="613" y="0"/>
                    </a:lnTo>
                    <a:lnTo>
                      <a:pt x="613" y="14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2" name="Freeform: Shape 87"/>
              <p:cNvSpPr>
                <a:spLocks/>
              </p:cNvSpPr>
              <p:nvPr/>
            </p:nvSpPr>
            <p:spPr bwMode="auto">
              <a:xfrm>
                <a:off x="12276764" y="10614855"/>
                <a:ext cx="292024" cy="69785"/>
              </a:xfrm>
              <a:custGeom>
                <a:avLst/>
                <a:gdLst>
                  <a:gd name="T0" fmla="*/ 613 w 614"/>
                  <a:gd name="T1" fmla="*/ 147 h 148"/>
                  <a:gd name="T2" fmla="*/ 0 w 614"/>
                  <a:gd name="T3" fmla="*/ 147 h 148"/>
                  <a:gd name="T4" fmla="*/ 0 w 614"/>
                  <a:gd name="T5" fmla="*/ 0 h 148"/>
                  <a:gd name="T6" fmla="*/ 613 w 614"/>
                  <a:gd name="T7" fmla="*/ 0 h 148"/>
                  <a:gd name="T8" fmla="*/ 613 w 614"/>
                  <a:gd name="T9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148">
                    <a:moveTo>
                      <a:pt x="613" y="147"/>
                    </a:moveTo>
                    <a:lnTo>
                      <a:pt x="0" y="147"/>
                    </a:lnTo>
                    <a:lnTo>
                      <a:pt x="0" y="0"/>
                    </a:lnTo>
                    <a:lnTo>
                      <a:pt x="613" y="0"/>
                    </a:lnTo>
                    <a:lnTo>
                      <a:pt x="613" y="14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3" name="Freeform: Shape 88"/>
              <p:cNvSpPr>
                <a:spLocks/>
              </p:cNvSpPr>
              <p:nvPr/>
            </p:nvSpPr>
            <p:spPr bwMode="auto">
              <a:xfrm>
                <a:off x="10774322" y="10739623"/>
                <a:ext cx="1580738" cy="983339"/>
              </a:xfrm>
              <a:custGeom>
                <a:avLst/>
                <a:gdLst>
                  <a:gd name="T0" fmla="*/ 1027 w 3297"/>
                  <a:gd name="T1" fmla="*/ 0 h 2055"/>
                  <a:gd name="T2" fmla="*/ 1027 w 3297"/>
                  <a:gd name="T3" fmla="*/ 0 h 2055"/>
                  <a:gd name="T4" fmla="*/ 1779 w 3297"/>
                  <a:gd name="T5" fmla="*/ 330 h 2055"/>
                  <a:gd name="T6" fmla="*/ 2086 w 3297"/>
                  <a:gd name="T7" fmla="*/ 203 h 2055"/>
                  <a:gd name="T8" fmla="*/ 2512 w 3297"/>
                  <a:gd name="T9" fmla="*/ 629 h 2055"/>
                  <a:gd name="T10" fmla="*/ 2512 w 3297"/>
                  <a:gd name="T11" fmla="*/ 669 h 2055"/>
                  <a:gd name="T12" fmla="*/ 2603 w 3297"/>
                  <a:gd name="T13" fmla="*/ 664 h 2055"/>
                  <a:gd name="T14" fmla="*/ 3296 w 3297"/>
                  <a:gd name="T15" fmla="*/ 1357 h 2055"/>
                  <a:gd name="T16" fmla="*/ 2603 w 3297"/>
                  <a:gd name="T17" fmla="*/ 2054 h 2055"/>
                  <a:gd name="T18" fmla="*/ 1027 w 3297"/>
                  <a:gd name="T19" fmla="*/ 2054 h 2055"/>
                  <a:gd name="T20" fmla="*/ 0 w 3297"/>
                  <a:gd name="T21" fmla="*/ 1027 h 2055"/>
                  <a:gd name="T22" fmla="*/ 1027 w 3297"/>
                  <a:gd name="T23" fmla="*/ 0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7" h="2055">
                    <a:moveTo>
                      <a:pt x="1027" y="0"/>
                    </a:moveTo>
                    <a:lnTo>
                      <a:pt x="1027" y="0"/>
                    </a:lnTo>
                    <a:cubicBezTo>
                      <a:pt x="1321" y="0"/>
                      <a:pt x="1592" y="127"/>
                      <a:pt x="1779" y="330"/>
                    </a:cubicBezTo>
                    <a:cubicBezTo>
                      <a:pt x="1855" y="250"/>
                      <a:pt x="1966" y="203"/>
                      <a:pt x="2086" y="203"/>
                    </a:cubicBezTo>
                    <a:cubicBezTo>
                      <a:pt x="2320" y="203"/>
                      <a:pt x="2512" y="394"/>
                      <a:pt x="2512" y="629"/>
                    </a:cubicBezTo>
                    <a:cubicBezTo>
                      <a:pt x="2512" y="645"/>
                      <a:pt x="2512" y="657"/>
                      <a:pt x="2512" y="669"/>
                    </a:cubicBezTo>
                    <a:cubicBezTo>
                      <a:pt x="2540" y="664"/>
                      <a:pt x="2571" y="664"/>
                      <a:pt x="2603" y="664"/>
                    </a:cubicBezTo>
                    <a:cubicBezTo>
                      <a:pt x="2985" y="664"/>
                      <a:pt x="3296" y="975"/>
                      <a:pt x="3296" y="1357"/>
                    </a:cubicBezTo>
                    <a:cubicBezTo>
                      <a:pt x="3296" y="1743"/>
                      <a:pt x="2985" y="2054"/>
                      <a:pt x="2603" y="2054"/>
                    </a:cubicBezTo>
                    <a:cubicBezTo>
                      <a:pt x="1027" y="2054"/>
                      <a:pt x="1027" y="2054"/>
                      <a:pt x="1027" y="2054"/>
                    </a:cubicBezTo>
                    <a:cubicBezTo>
                      <a:pt x="458" y="2054"/>
                      <a:pt x="0" y="1592"/>
                      <a:pt x="0" y="1027"/>
                    </a:cubicBezTo>
                    <a:cubicBezTo>
                      <a:pt x="0" y="462"/>
                      <a:pt x="458" y="0"/>
                      <a:pt x="1027" y="0"/>
                    </a:cubicBezTo>
                  </a:path>
                </a:pathLst>
              </a:custGeom>
              <a:solidFill>
                <a:srgbClr val="D2D3D3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4" name="Freeform: Shape 89"/>
              <p:cNvSpPr>
                <a:spLocks/>
              </p:cNvSpPr>
              <p:nvPr/>
            </p:nvSpPr>
            <p:spPr bwMode="auto">
              <a:xfrm>
                <a:off x="10774322" y="10724820"/>
                <a:ext cx="1580738" cy="981225"/>
              </a:xfrm>
              <a:custGeom>
                <a:avLst/>
                <a:gdLst>
                  <a:gd name="T0" fmla="*/ 1027 w 3297"/>
                  <a:gd name="T1" fmla="*/ 0 h 2051"/>
                  <a:gd name="T2" fmla="*/ 1027 w 3297"/>
                  <a:gd name="T3" fmla="*/ 0 h 2051"/>
                  <a:gd name="T4" fmla="*/ 1779 w 3297"/>
                  <a:gd name="T5" fmla="*/ 331 h 2051"/>
                  <a:gd name="T6" fmla="*/ 2086 w 3297"/>
                  <a:gd name="T7" fmla="*/ 199 h 2051"/>
                  <a:gd name="T8" fmla="*/ 2512 w 3297"/>
                  <a:gd name="T9" fmla="*/ 625 h 2051"/>
                  <a:gd name="T10" fmla="*/ 2512 w 3297"/>
                  <a:gd name="T11" fmla="*/ 669 h 2051"/>
                  <a:gd name="T12" fmla="*/ 2603 w 3297"/>
                  <a:gd name="T13" fmla="*/ 661 h 2051"/>
                  <a:gd name="T14" fmla="*/ 3296 w 3297"/>
                  <a:gd name="T15" fmla="*/ 1353 h 2051"/>
                  <a:gd name="T16" fmla="*/ 2603 w 3297"/>
                  <a:gd name="T17" fmla="*/ 2050 h 2051"/>
                  <a:gd name="T18" fmla="*/ 1027 w 3297"/>
                  <a:gd name="T19" fmla="*/ 2050 h 2051"/>
                  <a:gd name="T20" fmla="*/ 0 w 3297"/>
                  <a:gd name="T21" fmla="*/ 1023 h 2051"/>
                  <a:gd name="T22" fmla="*/ 1027 w 3297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7" h="2051">
                    <a:moveTo>
                      <a:pt x="1027" y="0"/>
                    </a:moveTo>
                    <a:lnTo>
                      <a:pt x="1027" y="0"/>
                    </a:lnTo>
                    <a:cubicBezTo>
                      <a:pt x="1321" y="0"/>
                      <a:pt x="1592" y="128"/>
                      <a:pt x="1779" y="331"/>
                    </a:cubicBezTo>
                    <a:cubicBezTo>
                      <a:pt x="1855" y="251"/>
                      <a:pt x="1966" y="199"/>
                      <a:pt x="2086" y="199"/>
                    </a:cubicBezTo>
                    <a:cubicBezTo>
                      <a:pt x="2320" y="199"/>
                      <a:pt x="2512" y="390"/>
                      <a:pt x="2512" y="625"/>
                    </a:cubicBezTo>
                    <a:cubicBezTo>
                      <a:pt x="2512" y="641"/>
                      <a:pt x="2512" y="653"/>
                      <a:pt x="2512" y="669"/>
                    </a:cubicBezTo>
                    <a:cubicBezTo>
                      <a:pt x="2540" y="665"/>
                      <a:pt x="2571" y="661"/>
                      <a:pt x="2603" y="661"/>
                    </a:cubicBezTo>
                    <a:cubicBezTo>
                      <a:pt x="2985" y="661"/>
                      <a:pt x="3296" y="972"/>
                      <a:pt x="3296" y="1353"/>
                    </a:cubicBezTo>
                    <a:cubicBezTo>
                      <a:pt x="3296" y="1739"/>
                      <a:pt x="2985" y="2050"/>
                      <a:pt x="2603" y="2050"/>
                    </a:cubicBezTo>
                    <a:cubicBezTo>
                      <a:pt x="1027" y="2050"/>
                      <a:pt x="1027" y="2050"/>
                      <a:pt x="1027" y="2050"/>
                    </a:cubicBezTo>
                    <a:cubicBezTo>
                      <a:pt x="458" y="2050"/>
                      <a:pt x="0" y="1592"/>
                      <a:pt x="0" y="1023"/>
                    </a:cubicBezTo>
                    <a:cubicBezTo>
                      <a:pt x="0" y="458"/>
                      <a:pt x="458" y="0"/>
                      <a:pt x="1027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5" name="Freeform: Shape 90"/>
              <p:cNvSpPr>
                <a:spLocks/>
              </p:cNvSpPr>
              <p:nvPr/>
            </p:nvSpPr>
            <p:spPr bwMode="auto">
              <a:xfrm>
                <a:off x="11701180" y="10750196"/>
                <a:ext cx="1582854" cy="981225"/>
              </a:xfrm>
              <a:custGeom>
                <a:avLst/>
                <a:gdLst>
                  <a:gd name="T0" fmla="*/ 2273 w 3301"/>
                  <a:gd name="T1" fmla="*/ 0 h 2051"/>
                  <a:gd name="T2" fmla="*/ 2273 w 3301"/>
                  <a:gd name="T3" fmla="*/ 0 h 2051"/>
                  <a:gd name="T4" fmla="*/ 1521 w 3301"/>
                  <a:gd name="T5" fmla="*/ 330 h 2051"/>
                  <a:gd name="T6" fmla="*/ 1214 w 3301"/>
                  <a:gd name="T7" fmla="*/ 199 h 2051"/>
                  <a:gd name="T8" fmla="*/ 785 w 3301"/>
                  <a:gd name="T9" fmla="*/ 625 h 2051"/>
                  <a:gd name="T10" fmla="*/ 788 w 3301"/>
                  <a:gd name="T11" fmla="*/ 669 h 2051"/>
                  <a:gd name="T12" fmla="*/ 697 w 3301"/>
                  <a:gd name="T13" fmla="*/ 660 h 2051"/>
                  <a:gd name="T14" fmla="*/ 0 w 3301"/>
                  <a:gd name="T15" fmla="*/ 1357 h 2051"/>
                  <a:gd name="T16" fmla="*/ 697 w 3301"/>
                  <a:gd name="T17" fmla="*/ 2050 h 2051"/>
                  <a:gd name="T18" fmla="*/ 2273 w 3301"/>
                  <a:gd name="T19" fmla="*/ 2050 h 2051"/>
                  <a:gd name="T20" fmla="*/ 3300 w 3301"/>
                  <a:gd name="T21" fmla="*/ 1023 h 2051"/>
                  <a:gd name="T22" fmla="*/ 2273 w 3301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01" h="2051">
                    <a:moveTo>
                      <a:pt x="2273" y="0"/>
                    </a:moveTo>
                    <a:lnTo>
                      <a:pt x="2273" y="0"/>
                    </a:lnTo>
                    <a:cubicBezTo>
                      <a:pt x="1975" y="0"/>
                      <a:pt x="1708" y="127"/>
                      <a:pt x="1521" y="330"/>
                    </a:cubicBezTo>
                    <a:cubicBezTo>
                      <a:pt x="1441" y="251"/>
                      <a:pt x="1334" y="199"/>
                      <a:pt x="1214" y="199"/>
                    </a:cubicBezTo>
                    <a:cubicBezTo>
                      <a:pt x="975" y="199"/>
                      <a:pt x="785" y="390"/>
                      <a:pt x="785" y="625"/>
                    </a:cubicBezTo>
                    <a:cubicBezTo>
                      <a:pt x="785" y="641"/>
                      <a:pt x="785" y="653"/>
                      <a:pt x="788" y="669"/>
                    </a:cubicBezTo>
                    <a:cubicBezTo>
                      <a:pt x="757" y="665"/>
                      <a:pt x="729" y="660"/>
                      <a:pt x="697" y="660"/>
                    </a:cubicBezTo>
                    <a:cubicBezTo>
                      <a:pt x="311" y="660"/>
                      <a:pt x="0" y="971"/>
                      <a:pt x="0" y="1357"/>
                    </a:cubicBezTo>
                    <a:cubicBezTo>
                      <a:pt x="0" y="1739"/>
                      <a:pt x="311" y="2050"/>
                      <a:pt x="697" y="2050"/>
                    </a:cubicBezTo>
                    <a:cubicBezTo>
                      <a:pt x="2273" y="2050"/>
                      <a:pt x="2273" y="2050"/>
                      <a:pt x="2273" y="2050"/>
                    </a:cubicBezTo>
                    <a:cubicBezTo>
                      <a:pt x="2839" y="2050"/>
                      <a:pt x="3300" y="1592"/>
                      <a:pt x="3300" y="1023"/>
                    </a:cubicBezTo>
                    <a:cubicBezTo>
                      <a:pt x="3300" y="457"/>
                      <a:pt x="2839" y="0"/>
                      <a:pt x="2273" y="0"/>
                    </a:cubicBezTo>
                  </a:path>
                </a:pathLst>
              </a:custGeom>
              <a:solidFill>
                <a:srgbClr val="D2D3D3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6" name="Freeform: Shape 91"/>
              <p:cNvSpPr>
                <a:spLocks/>
              </p:cNvSpPr>
              <p:nvPr/>
            </p:nvSpPr>
            <p:spPr bwMode="auto">
              <a:xfrm>
                <a:off x="11701180" y="10731164"/>
                <a:ext cx="1582854" cy="981225"/>
              </a:xfrm>
              <a:custGeom>
                <a:avLst/>
                <a:gdLst>
                  <a:gd name="T0" fmla="*/ 2273 w 3301"/>
                  <a:gd name="T1" fmla="*/ 0 h 2051"/>
                  <a:gd name="T2" fmla="*/ 2273 w 3301"/>
                  <a:gd name="T3" fmla="*/ 0 h 2051"/>
                  <a:gd name="T4" fmla="*/ 1521 w 3301"/>
                  <a:gd name="T5" fmla="*/ 330 h 2051"/>
                  <a:gd name="T6" fmla="*/ 1214 w 3301"/>
                  <a:gd name="T7" fmla="*/ 199 h 2051"/>
                  <a:gd name="T8" fmla="*/ 785 w 3301"/>
                  <a:gd name="T9" fmla="*/ 629 h 2051"/>
                  <a:gd name="T10" fmla="*/ 788 w 3301"/>
                  <a:gd name="T11" fmla="*/ 669 h 2051"/>
                  <a:gd name="T12" fmla="*/ 697 w 3301"/>
                  <a:gd name="T13" fmla="*/ 661 h 2051"/>
                  <a:gd name="T14" fmla="*/ 0 w 3301"/>
                  <a:gd name="T15" fmla="*/ 1358 h 2051"/>
                  <a:gd name="T16" fmla="*/ 697 w 3301"/>
                  <a:gd name="T17" fmla="*/ 2050 h 2051"/>
                  <a:gd name="T18" fmla="*/ 2273 w 3301"/>
                  <a:gd name="T19" fmla="*/ 2050 h 2051"/>
                  <a:gd name="T20" fmla="*/ 3300 w 3301"/>
                  <a:gd name="T21" fmla="*/ 1027 h 2051"/>
                  <a:gd name="T22" fmla="*/ 2273 w 3301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01" h="2051">
                    <a:moveTo>
                      <a:pt x="2273" y="0"/>
                    </a:moveTo>
                    <a:lnTo>
                      <a:pt x="2273" y="0"/>
                    </a:lnTo>
                    <a:cubicBezTo>
                      <a:pt x="1975" y="0"/>
                      <a:pt x="1708" y="128"/>
                      <a:pt x="1521" y="330"/>
                    </a:cubicBezTo>
                    <a:cubicBezTo>
                      <a:pt x="1441" y="251"/>
                      <a:pt x="1334" y="199"/>
                      <a:pt x="1214" y="199"/>
                    </a:cubicBezTo>
                    <a:cubicBezTo>
                      <a:pt x="975" y="199"/>
                      <a:pt x="785" y="390"/>
                      <a:pt x="785" y="629"/>
                    </a:cubicBezTo>
                    <a:cubicBezTo>
                      <a:pt x="785" y="641"/>
                      <a:pt x="785" y="657"/>
                      <a:pt x="788" y="669"/>
                    </a:cubicBezTo>
                    <a:cubicBezTo>
                      <a:pt x="757" y="665"/>
                      <a:pt x="729" y="661"/>
                      <a:pt x="697" y="661"/>
                    </a:cubicBezTo>
                    <a:cubicBezTo>
                      <a:pt x="311" y="661"/>
                      <a:pt x="0" y="975"/>
                      <a:pt x="0" y="1358"/>
                    </a:cubicBezTo>
                    <a:cubicBezTo>
                      <a:pt x="0" y="1739"/>
                      <a:pt x="311" y="2050"/>
                      <a:pt x="697" y="2050"/>
                    </a:cubicBezTo>
                    <a:cubicBezTo>
                      <a:pt x="2273" y="2050"/>
                      <a:pt x="2273" y="2050"/>
                      <a:pt x="2273" y="2050"/>
                    </a:cubicBezTo>
                    <a:cubicBezTo>
                      <a:pt x="2839" y="2050"/>
                      <a:pt x="3300" y="1592"/>
                      <a:pt x="3300" y="1027"/>
                    </a:cubicBezTo>
                    <a:cubicBezTo>
                      <a:pt x="3300" y="458"/>
                      <a:pt x="2839" y="0"/>
                      <a:pt x="2273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7" name="Freeform: Shape 92"/>
              <p:cNvSpPr>
                <a:spLocks/>
              </p:cNvSpPr>
              <p:nvPr/>
            </p:nvSpPr>
            <p:spPr bwMode="auto">
              <a:xfrm>
                <a:off x="11646161" y="8394411"/>
                <a:ext cx="789311" cy="304518"/>
              </a:xfrm>
              <a:custGeom>
                <a:avLst/>
                <a:gdLst>
                  <a:gd name="T0" fmla="*/ 1521 w 1649"/>
                  <a:gd name="T1" fmla="*/ 31 h 641"/>
                  <a:gd name="T2" fmla="*/ 1521 w 1649"/>
                  <a:gd name="T3" fmla="*/ 31 h 641"/>
                  <a:gd name="T4" fmla="*/ 1170 w 1649"/>
                  <a:gd name="T5" fmla="*/ 24 h 641"/>
                  <a:gd name="T6" fmla="*/ 868 w 1649"/>
                  <a:gd name="T7" fmla="*/ 71 h 641"/>
                  <a:gd name="T8" fmla="*/ 824 w 1649"/>
                  <a:gd name="T9" fmla="*/ 71 h 641"/>
                  <a:gd name="T10" fmla="*/ 780 w 1649"/>
                  <a:gd name="T11" fmla="*/ 71 h 641"/>
                  <a:gd name="T12" fmla="*/ 478 w 1649"/>
                  <a:gd name="T13" fmla="*/ 24 h 641"/>
                  <a:gd name="T14" fmla="*/ 127 w 1649"/>
                  <a:gd name="T15" fmla="*/ 31 h 641"/>
                  <a:gd name="T16" fmla="*/ 0 w 1649"/>
                  <a:gd name="T17" fmla="*/ 47 h 641"/>
                  <a:gd name="T18" fmla="*/ 0 w 1649"/>
                  <a:gd name="T19" fmla="*/ 171 h 641"/>
                  <a:gd name="T20" fmla="*/ 40 w 1649"/>
                  <a:gd name="T21" fmla="*/ 211 h 641"/>
                  <a:gd name="T22" fmla="*/ 123 w 1649"/>
                  <a:gd name="T23" fmla="*/ 469 h 641"/>
                  <a:gd name="T24" fmla="*/ 494 w 1649"/>
                  <a:gd name="T25" fmla="*/ 597 h 641"/>
                  <a:gd name="T26" fmla="*/ 780 w 1649"/>
                  <a:gd name="T27" fmla="*/ 235 h 641"/>
                  <a:gd name="T28" fmla="*/ 824 w 1649"/>
                  <a:gd name="T29" fmla="*/ 214 h 641"/>
                  <a:gd name="T30" fmla="*/ 868 w 1649"/>
                  <a:gd name="T31" fmla="*/ 235 h 641"/>
                  <a:gd name="T32" fmla="*/ 1154 w 1649"/>
                  <a:gd name="T33" fmla="*/ 597 h 641"/>
                  <a:gd name="T34" fmla="*/ 1524 w 1649"/>
                  <a:gd name="T35" fmla="*/ 469 h 641"/>
                  <a:gd name="T36" fmla="*/ 1608 w 1649"/>
                  <a:gd name="T37" fmla="*/ 211 h 641"/>
                  <a:gd name="T38" fmla="*/ 1648 w 1649"/>
                  <a:gd name="T39" fmla="*/ 171 h 641"/>
                  <a:gd name="T40" fmla="*/ 1648 w 1649"/>
                  <a:gd name="T41" fmla="*/ 47 h 641"/>
                  <a:gd name="T42" fmla="*/ 1521 w 1649"/>
                  <a:gd name="T43" fmla="*/ 31 h 641"/>
                  <a:gd name="T44" fmla="*/ 577 w 1649"/>
                  <a:gd name="T45" fmla="*/ 537 h 641"/>
                  <a:gd name="T46" fmla="*/ 577 w 1649"/>
                  <a:gd name="T47" fmla="*/ 537 h 641"/>
                  <a:gd name="T48" fmla="*/ 366 w 1649"/>
                  <a:gd name="T49" fmla="*/ 569 h 641"/>
                  <a:gd name="T50" fmla="*/ 115 w 1649"/>
                  <a:gd name="T51" fmla="*/ 374 h 641"/>
                  <a:gd name="T52" fmla="*/ 111 w 1649"/>
                  <a:gd name="T53" fmla="*/ 139 h 641"/>
                  <a:gd name="T54" fmla="*/ 386 w 1649"/>
                  <a:gd name="T55" fmla="*/ 64 h 641"/>
                  <a:gd name="T56" fmla="*/ 700 w 1649"/>
                  <a:gd name="T57" fmla="*/ 167 h 641"/>
                  <a:gd name="T58" fmla="*/ 577 w 1649"/>
                  <a:gd name="T59" fmla="*/ 537 h 641"/>
                  <a:gd name="T60" fmla="*/ 1533 w 1649"/>
                  <a:gd name="T61" fmla="*/ 374 h 641"/>
                  <a:gd name="T62" fmla="*/ 1533 w 1649"/>
                  <a:gd name="T63" fmla="*/ 374 h 641"/>
                  <a:gd name="T64" fmla="*/ 1282 w 1649"/>
                  <a:gd name="T65" fmla="*/ 569 h 641"/>
                  <a:gd name="T66" fmla="*/ 1071 w 1649"/>
                  <a:gd name="T67" fmla="*/ 537 h 641"/>
                  <a:gd name="T68" fmla="*/ 948 w 1649"/>
                  <a:gd name="T69" fmla="*/ 167 h 641"/>
                  <a:gd name="T70" fmla="*/ 1262 w 1649"/>
                  <a:gd name="T71" fmla="*/ 64 h 641"/>
                  <a:gd name="T72" fmla="*/ 1536 w 1649"/>
                  <a:gd name="T73" fmla="*/ 139 h 641"/>
                  <a:gd name="T74" fmla="*/ 1533 w 1649"/>
                  <a:gd name="T75" fmla="*/ 374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49" h="641">
                    <a:moveTo>
                      <a:pt x="1521" y="31"/>
                    </a:moveTo>
                    <a:lnTo>
                      <a:pt x="1521" y="31"/>
                    </a:lnTo>
                    <a:cubicBezTo>
                      <a:pt x="1521" y="31"/>
                      <a:pt x="1313" y="0"/>
                      <a:pt x="1170" y="24"/>
                    </a:cubicBezTo>
                    <a:cubicBezTo>
                      <a:pt x="1027" y="43"/>
                      <a:pt x="908" y="75"/>
                      <a:pt x="868" y="71"/>
                    </a:cubicBezTo>
                    <a:cubicBezTo>
                      <a:pt x="832" y="71"/>
                      <a:pt x="824" y="71"/>
                      <a:pt x="824" y="71"/>
                    </a:cubicBezTo>
                    <a:cubicBezTo>
                      <a:pt x="824" y="71"/>
                      <a:pt x="816" y="71"/>
                      <a:pt x="780" y="71"/>
                    </a:cubicBezTo>
                    <a:cubicBezTo>
                      <a:pt x="740" y="75"/>
                      <a:pt x="621" y="43"/>
                      <a:pt x="478" y="24"/>
                    </a:cubicBezTo>
                    <a:cubicBezTo>
                      <a:pt x="334" y="0"/>
                      <a:pt x="127" y="31"/>
                      <a:pt x="127" y="31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171"/>
                      <a:pt x="31" y="199"/>
                      <a:pt x="40" y="211"/>
                    </a:cubicBezTo>
                    <a:cubicBezTo>
                      <a:pt x="47" y="226"/>
                      <a:pt x="95" y="398"/>
                      <a:pt x="123" y="469"/>
                    </a:cubicBezTo>
                    <a:cubicBezTo>
                      <a:pt x="151" y="537"/>
                      <a:pt x="251" y="640"/>
                      <a:pt x="494" y="597"/>
                    </a:cubicBezTo>
                    <a:cubicBezTo>
                      <a:pt x="736" y="553"/>
                      <a:pt x="764" y="254"/>
                      <a:pt x="780" y="235"/>
                    </a:cubicBezTo>
                    <a:cubicBezTo>
                      <a:pt x="796" y="219"/>
                      <a:pt x="824" y="214"/>
                      <a:pt x="824" y="214"/>
                    </a:cubicBezTo>
                    <a:cubicBezTo>
                      <a:pt x="824" y="214"/>
                      <a:pt x="852" y="219"/>
                      <a:pt x="868" y="235"/>
                    </a:cubicBezTo>
                    <a:cubicBezTo>
                      <a:pt x="883" y="254"/>
                      <a:pt x="911" y="553"/>
                      <a:pt x="1154" y="597"/>
                    </a:cubicBezTo>
                    <a:cubicBezTo>
                      <a:pt x="1397" y="640"/>
                      <a:pt x="1497" y="537"/>
                      <a:pt x="1524" y="469"/>
                    </a:cubicBezTo>
                    <a:cubicBezTo>
                      <a:pt x="1552" y="398"/>
                      <a:pt x="1600" y="226"/>
                      <a:pt x="1608" y="211"/>
                    </a:cubicBezTo>
                    <a:cubicBezTo>
                      <a:pt x="1616" y="199"/>
                      <a:pt x="1648" y="171"/>
                      <a:pt x="1648" y="171"/>
                    </a:cubicBezTo>
                    <a:cubicBezTo>
                      <a:pt x="1648" y="47"/>
                      <a:pt x="1648" y="47"/>
                      <a:pt x="1648" y="47"/>
                    </a:cubicBezTo>
                    <a:lnTo>
                      <a:pt x="1521" y="31"/>
                    </a:lnTo>
                    <a:close/>
                    <a:moveTo>
                      <a:pt x="577" y="537"/>
                    </a:moveTo>
                    <a:lnTo>
                      <a:pt x="577" y="537"/>
                    </a:lnTo>
                    <a:cubicBezTo>
                      <a:pt x="577" y="537"/>
                      <a:pt x="485" y="585"/>
                      <a:pt x="366" y="569"/>
                    </a:cubicBezTo>
                    <a:cubicBezTo>
                      <a:pt x="251" y="553"/>
                      <a:pt x="179" y="565"/>
                      <a:pt x="115" y="374"/>
                    </a:cubicBezTo>
                    <a:cubicBezTo>
                      <a:pt x="115" y="374"/>
                      <a:pt x="68" y="226"/>
                      <a:pt x="111" y="139"/>
                    </a:cubicBezTo>
                    <a:cubicBezTo>
                      <a:pt x="111" y="139"/>
                      <a:pt x="147" y="64"/>
                      <a:pt x="386" y="64"/>
                    </a:cubicBezTo>
                    <a:cubicBezTo>
                      <a:pt x="629" y="64"/>
                      <a:pt x="677" y="123"/>
                      <a:pt x="700" y="167"/>
                    </a:cubicBezTo>
                    <a:cubicBezTo>
                      <a:pt x="724" y="211"/>
                      <a:pt x="736" y="429"/>
                      <a:pt x="577" y="537"/>
                    </a:cubicBezTo>
                    <a:close/>
                    <a:moveTo>
                      <a:pt x="1533" y="374"/>
                    </a:moveTo>
                    <a:lnTo>
                      <a:pt x="1533" y="374"/>
                    </a:lnTo>
                    <a:cubicBezTo>
                      <a:pt x="1469" y="565"/>
                      <a:pt x="1397" y="553"/>
                      <a:pt x="1282" y="569"/>
                    </a:cubicBezTo>
                    <a:cubicBezTo>
                      <a:pt x="1162" y="585"/>
                      <a:pt x="1071" y="537"/>
                      <a:pt x="1071" y="537"/>
                    </a:cubicBezTo>
                    <a:cubicBezTo>
                      <a:pt x="911" y="429"/>
                      <a:pt x="923" y="211"/>
                      <a:pt x="948" y="167"/>
                    </a:cubicBezTo>
                    <a:cubicBezTo>
                      <a:pt x="971" y="123"/>
                      <a:pt x="1019" y="64"/>
                      <a:pt x="1262" y="64"/>
                    </a:cubicBezTo>
                    <a:cubicBezTo>
                      <a:pt x="1500" y="64"/>
                      <a:pt x="1536" y="139"/>
                      <a:pt x="1536" y="139"/>
                    </a:cubicBezTo>
                    <a:cubicBezTo>
                      <a:pt x="1580" y="226"/>
                      <a:pt x="1533" y="374"/>
                      <a:pt x="1533" y="374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103"/>
            <p:cNvGrpSpPr/>
            <p:nvPr/>
          </p:nvGrpSpPr>
          <p:grpSpPr>
            <a:xfrm>
              <a:off x="3892445" y="2669624"/>
              <a:ext cx="309562" cy="325095"/>
              <a:chOff x="9809373" y="7518922"/>
              <a:chExt cx="825285" cy="867030"/>
            </a:xfrm>
          </p:grpSpPr>
          <p:sp>
            <p:nvSpPr>
              <p:cNvPr id="81" name="Freeform: Shape 104"/>
              <p:cNvSpPr>
                <a:spLocks/>
              </p:cNvSpPr>
              <p:nvPr/>
            </p:nvSpPr>
            <p:spPr bwMode="auto">
              <a:xfrm>
                <a:off x="10480182" y="7776917"/>
                <a:ext cx="154476" cy="152259"/>
              </a:xfrm>
              <a:custGeom>
                <a:avLst/>
                <a:gdLst>
                  <a:gd name="T0" fmla="*/ 306 w 327"/>
                  <a:gd name="T1" fmla="*/ 131 h 323"/>
                  <a:gd name="T2" fmla="*/ 306 w 327"/>
                  <a:gd name="T3" fmla="*/ 131 h 323"/>
                  <a:gd name="T4" fmla="*/ 191 w 327"/>
                  <a:gd name="T5" fmla="*/ 307 h 323"/>
                  <a:gd name="T6" fmla="*/ 16 w 327"/>
                  <a:gd name="T7" fmla="*/ 187 h 323"/>
                  <a:gd name="T8" fmla="*/ 135 w 327"/>
                  <a:gd name="T9" fmla="*/ 16 h 323"/>
                  <a:gd name="T10" fmla="*/ 306 w 327"/>
                  <a:gd name="T11" fmla="*/ 13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7" h="323">
                    <a:moveTo>
                      <a:pt x="306" y="131"/>
                    </a:moveTo>
                    <a:lnTo>
                      <a:pt x="306" y="131"/>
                    </a:lnTo>
                    <a:cubicBezTo>
                      <a:pt x="326" y="211"/>
                      <a:pt x="270" y="291"/>
                      <a:pt x="191" y="307"/>
                    </a:cubicBezTo>
                    <a:cubicBezTo>
                      <a:pt x="111" y="322"/>
                      <a:pt x="35" y="270"/>
                      <a:pt x="16" y="187"/>
                    </a:cubicBezTo>
                    <a:cubicBezTo>
                      <a:pt x="0" y="108"/>
                      <a:pt x="52" y="32"/>
                      <a:pt x="135" y="16"/>
                    </a:cubicBezTo>
                    <a:cubicBezTo>
                      <a:pt x="215" y="0"/>
                      <a:pt x="290" y="52"/>
                      <a:pt x="306" y="1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2" name="Freeform: Shape 105"/>
              <p:cNvSpPr>
                <a:spLocks/>
              </p:cNvSpPr>
              <p:nvPr/>
            </p:nvSpPr>
            <p:spPr bwMode="auto">
              <a:xfrm>
                <a:off x="10078120" y="8142761"/>
                <a:ext cx="35974" cy="31721"/>
              </a:xfrm>
              <a:custGeom>
                <a:avLst/>
                <a:gdLst>
                  <a:gd name="T0" fmla="*/ 49 w 78"/>
                  <a:gd name="T1" fmla="*/ 60 h 69"/>
                  <a:gd name="T2" fmla="*/ 49 w 78"/>
                  <a:gd name="T3" fmla="*/ 60 h 69"/>
                  <a:gd name="T4" fmla="*/ 40 w 78"/>
                  <a:gd name="T5" fmla="*/ 64 h 69"/>
                  <a:gd name="T6" fmla="*/ 5 w 78"/>
                  <a:gd name="T7" fmla="*/ 40 h 69"/>
                  <a:gd name="T8" fmla="*/ 28 w 78"/>
                  <a:gd name="T9" fmla="*/ 4 h 69"/>
                  <a:gd name="T10" fmla="*/ 37 w 78"/>
                  <a:gd name="T11" fmla="*/ 0 h 69"/>
                  <a:gd name="T12" fmla="*/ 72 w 78"/>
                  <a:gd name="T13" fmla="*/ 24 h 69"/>
                  <a:gd name="T14" fmla="*/ 49 w 78"/>
                  <a:gd name="T15" fmla="*/ 6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" h="69">
                    <a:moveTo>
                      <a:pt x="49" y="60"/>
                    </a:moveTo>
                    <a:lnTo>
                      <a:pt x="49" y="60"/>
                    </a:lnTo>
                    <a:cubicBezTo>
                      <a:pt x="40" y="64"/>
                      <a:pt x="40" y="64"/>
                      <a:pt x="40" y="64"/>
                    </a:cubicBezTo>
                    <a:cubicBezTo>
                      <a:pt x="25" y="68"/>
                      <a:pt x="9" y="56"/>
                      <a:pt x="5" y="40"/>
                    </a:cubicBezTo>
                    <a:cubicBezTo>
                      <a:pt x="0" y="24"/>
                      <a:pt x="13" y="8"/>
                      <a:pt x="28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2" y="0"/>
                      <a:pt x="68" y="8"/>
                      <a:pt x="72" y="24"/>
                    </a:cubicBezTo>
                    <a:cubicBezTo>
                      <a:pt x="77" y="44"/>
                      <a:pt x="64" y="60"/>
                      <a:pt x="49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06"/>
              <p:cNvSpPr>
                <a:spLocks/>
              </p:cNvSpPr>
              <p:nvPr/>
            </p:nvSpPr>
            <p:spPr bwMode="auto">
              <a:xfrm>
                <a:off x="10099281" y="8178711"/>
                <a:ext cx="33858" cy="29606"/>
              </a:xfrm>
              <a:custGeom>
                <a:avLst/>
                <a:gdLst>
                  <a:gd name="T0" fmla="*/ 48 w 77"/>
                  <a:gd name="T1" fmla="*/ 60 h 68"/>
                  <a:gd name="T2" fmla="*/ 48 w 77"/>
                  <a:gd name="T3" fmla="*/ 60 h 68"/>
                  <a:gd name="T4" fmla="*/ 40 w 77"/>
                  <a:gd name="T5" fmla="*/ 63 h 68"/>
                  <a:gd name="T6" fmla="*/ 5 w 77"/>
                  <a:gd name="T7" fmla="*/ 40 h 68"/>
                  <a:gd name="T8" fmla="*/ 5 w 77"/>
                  <a:gd name="T9" fmla="*/ 40 h 68"/>
                  <a:gd name="T10" fmla="*/ 28 w 77"/>
                  <a:gd name="T11" fmla="*/ 4 h 68"/>
                  <a:gd name="T12" fmla="*/ 36 w 77"/>
                  <a:gd name="T13" fmla="*/ 0 h 68"/>
                  <a:gd name="T14" fmla="*/ 72 w 77"/>
                  <a:gd name="T15" fmla="*/ 23 h 68"/>
                  <a:gd name="T16" fmla="*/ 48 w 77"/>
                  <a:gd name="T17" fmla="*/ 6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68">
                    <a:moveTo>
                      <a:pt x="48" y="60"/>
                    </a:moveTo>
                    <a:lnTo>
                      <a:pt x="48" y="60"/>
                    </a:lnTo>
                    <a:cubicBezTo>
                      <a:pt x="40" y="63"/>
                      <a:pt x="40" y="63"/>
                      <a:pt x="40" y="63"/>
                    </a:cubicBezTo>
                    <a:cubicBezTo>
                      <a:pt x="24" y="67"/>
                      <a:pt x="8" y="56"/>
                      <a:pt x="5" y="40"/>
                    </a:cubicBezTo>
                    <a:lnTo>
                      <a:pt x="5" y="40"/>
                    </a:lnTo>
                    <a:cubicBezTo>
                      <a:pt x="0" y="23"/>
                      <a:pt x="12" y="8"/>
                      <a:pt x="28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0"/>
                      <a:pt x="68" y="8"/>
                      <a:pt x="72" y="23"/>
                    </a:cubicBezTo>
                    <a:cubicBezTo>
                      <a:pt x="76" y="44"/>
                      <a:pt x="64" y="60"/>
                      <a:pt x="48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4" name="Freeform: Shape 107"/>
              <p:cNvSpPr>
                <a:spLocks/>
              </p:cNvSpPr>
              <p:nvPr/>
            </p:nvSpPr>
            <p:spPr bwMode="auto">
              <a:xfrm>
                <a:off x="9938457" y="8053943"/>
                <a:ext cx="275095" cy="332009"/>
              </a:xfrm>
              <a:custGeom>
                <a:avLst/>
                <a:gdLst>
                  <a:gd name="T0" fmla="*/ 514 w 578"/>
                  <a:gd name="T1" fmla="*/ 661 h 697"/>
                  <a:gd name="T2" fmla="*/ 514 w 578"/>
                  <a:gd name="T3" fmla="*/ 661 h 697"/>
                  <a:gd name="T4" fmla="*/ 514 w 578"/>
                  <a:gd name="T5" fmla="*/ 661 h 697"/>
                  <a:gd name="T6" fmla="*/ 354 w 578"/>
                  <a:gd name="T7" fmla="*/ 637 h 697"/>
                  <a:gd name="T8" fmla="*/ 36 w 578"/>
                  <a:gd name="T9" fmla="*/ 195 h 697"/>
                  <a:gd name="T10" fmla="*/ 63 w 578"/>
                  <a:gd name="T11" fmla="*/ 36 h 697"/>
                  <a:gd name="T12" fmla="*/ 63 w 578"/>
                  <a:gd name="T13" fmla="*/ 36 h 697"/>
                  <a:gd name="T14" fmla="*/ 223 w 578"/>
                  <a:gd name="T15" fmla="*/ 60 h 697"/>
                  <a:gd name="T16" fmla="*/ 542 w 578"/>
                  <a:gd name="T17" fmla="*/ 502 h 697"/>
                  <a:gd name="T18" fmla="*/ 514 w 578"/>
                  <a:gd name="T19" fmla="*/ 661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8" h="697">
                    <a:moveTo>
                      <a:pt x="514" y="661"/>
                    </a:moveTo>
                    <a:lnTo>
                      <a:pt x="514" y="661"/>
                    </a:lnTo>
                    <a:lnTo>
                      <a:pt x="514" y="661"/>
                    </a:lnTo>
                    <a:cubicBezTo>
                      <a:pt x="462" y="696"/>
                      <a:pt x="390" y="685"/>
                      <a:pt x="354" y="637"/>
                    </a:cubicBezTo>
                    <a:cubicBezTo>
                      <a:pt x="36" y="195"/>
                      <a:pt x="36" y="195"/>
                      <a:pt x="36" y="195"/>
                    </a:cubicBezTo>
                    <a:cubicBezTo>
                      <a:pt x="0" y="144"/>
                      <a:pt x="12" y="72"/>
                      <a:pt x="63" y="36"/>
                    </a:cubicBezTo>
                    <a:lnTo>
                      <a:pt x="63" y="36"/>
                    </a:lnTo>
                    <a:cubicBezTo>
                      <a:pt x="112" y="0"/>
                      <a:pt x="183" y="12"/>
                      <a:pt x="223" y="60"/>
                    </a:cubicBezTo>
                    <a:cubicBezTo>
                      <a:pt x="542" y="502"/>
                      <a:pt x="542" y="502"/>
                      <a:pt x="542" y="502"/>
                    </a:cubicBezTo>
                    <a:cubicBezTo>
                      <a:pt x="577" y="553"/>
                      <a:pt x="565" y="625"/>
                      <a:pt x="514" y="66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5" name="Freeform: Shape 108"/>
              <p:cNvSpPr>
                <a:spLocks/>
              </p:cNvSpPr>
              <p:nvPr/>
            </p:nvSpPr>
            <p:spPr bwMode="auto">
              <a:xfrm>
                <a:off x="10069656" y="7544299"/>
                <a:ext cx="533261" cy="623839"/>
              </a:xfrm>
              <a:custGeom>
                <a:avLst/>
                <a:gdLst>
                  <a:gd name="T0" fmla="*/ 0 w 1115"/>
                  <a:gd name="T1" fmla="*/ 490 h 1307"/>
                  <a:gd name="T2" fmla="*/ 0 w 1115"/>
                  <a:gd name="T3" fmla="*/ 490 h 1307"/>
                  <a:gd name="T4" fmla="*/ 71 w 1115"/>
                  <a:gd name="T5" fmla="*/ 836 h 1307"/>
                  <a:gd name="T6" fmla="*/ 139 w 1115"/>
                  <a:gd name="T7" fmla="*/ 1183 h 1307"/>
                  <a:gd name="T8" fmla="*/ 1114 w 1115"/>
                  <a:gd name="T9" fmla="*/ 1306 h 1307"/>
                  <a:gd name="T10" fmla="*/ 983 w 1115"/>
                  <a:gd name="T11" fmla="*/ 653 h 1307"/>
                  <a:gd name="T12" fmla="*/ 852 w 1115"/>
                  <a:gd name="T13" fmla="*/ 0 h 1307"/>
                  <a:gd name="T14" fmla="*/ 0 w 1115"/>
                  <a:gd name="T15" fmla="*/ 49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5" h="1307">
                    <a:moveTo>
                      <a:pt x="0" y="490"/>
                    </a:moveTo>
                    <a:lnTo>
                      <a:pt x="0" y="490"/>
                    </a:lnTo>
                    <a:cubicBezTo>
                      <a:pt x="71" y="836"/>
                      <a:pt x="71" y="836"/>
                      <a:pt x="71" y="836"/>
                    </a:cubicBezTo>
                    <a:cubicBezTo>
                      <a:pt x="139" y="1183"/>
                      <a:pt x="139" y="1183"/>
                      <a:pt x="139" y="1183"/>
                    </a:cubicBezTo>
                    <a:cubicBezTo>
                      <a:pt x="139" y="1183"/>
                      <a:pt x="880" y="995"/>
                      <a:pt x="1114" y="1306"/>
                    </a:cubicBezTo>
                    <a:cubicBezTo>
                      <a:pt x="983" y="653"/>
                      <a:pt x="983" y="653"/>
                      <a:pt x="983" y="653"/>
                    </a:cubicBezTo>
                    <a:cubicBezTo>
                      <a:pt x="852" y="0"/>
                      <a:pt x="852" y="0"/>
                      <a:pt x="852" y="0"/>
                    </a:cubicBezTo>
                    <a:cubicBezTo>
                      <a:pt x="756" y="379"/>
                      <a:pt x="0" y="490"/>
                      <a:pt x="0" y="49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09"/>
              <p:cNvSpPr>
                <a:spLocks/>
              </p:cNvSpPr>
              <p:nvPr/>
            </p:nvSpPr>
            <p:spPr bwMode="auto">
              <a:xfrm>
                <a:off x="10448440" y="7518922"/>
                <a:ext cx="181986" cy="674592"/>
              </a:xfrm>
              <a:custGeom>
                <a:avLst/>
                <a:gdLst>
                  <a:gd name="T0" fmla="*/ 330 w 383"/>
                  <a:gd name="T1" fmla="*/ 1405 h 1410"/>
                  <a:gd name="T2" fmla="*/ 330 w 383"/>
                  <a:gd name="T3" fmla="*/ 1405 h 1410"/>
                  <a:gd name="T4" fmla="*/ 330 w 383"/>
                  <a:gd name="T5" fmla="*/ 1405 h 1410"/>
                  <a:gd name="T6" fmla="*/ 263 w 383"/>
                  <a:gd name="T7" fmla="*/ 1361 h 1410"/>
                  <a:gd name="T8" fmla="*/ 4 w 383"/>
                  <a:gd name="T9" fmla="*/ 71 h 1410"/>
                  <a:gd name="T10" fmla="*/ 48 w 383"/>
                  <a:gd name="T11" fmla="*/ 4 h 1410"/>
                  <a:gd name="T12" fmla="*/ 116 w 383"/>
                  <a:gd name="T13" fmla="*/ 47 h 1410"/>
                  <a:gd name="T14" fmla="*/ 374 w 383"/>
                  <a:gd name="T15" fmla="*/ 1337 h 1410"/>
                  <a:gd name="T16" fmla="*/ 330 w 383"/>
                  <a:gd name="T17" fmla="*/ 1405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3" h="1410">
                    <a:moveTo>
                      <a:pt x="330" y="1405"/>
                    </a:moveTo>
                    <a:lnTo>
                      <a:pt x="330" y="1405"/>
                    </a:lnTo>
                    <a:lnTo>
                      <a:pt x="330" y="1405"/>
                    </a:lnTo>
                    <a:cubicBezTo>
                      <a:pt x="298" y="1409"/>
                      <a:pt x="270" y="1389"/>
                      <a:pt x="263" y="136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39"/>
                      <a:pt x="20" y="11"/>
                      <a:pt x="48" y="4"/>
                    </a:cubicBezTo>
                    <a:cubicBezTo>
                      <a:pt x="80" y="0"/>
                      <a:pt x="107" y="19"/>
                      <a:pt x="116" y="47"/>
                    </a:cubicBezTo>
                    <a:cubicBezTo>
                      <a:pt x="374" y="1337"/>
                      <a:pt x="374" y="1337"/>
                      <a:pt x="374" y="1337"/>
                    </a:cubicBezTo>
                    <a:cubicBezTo>
                      <a:pt x="382" y="1369"/>
                      <a:pt x="362" y="1396"/>
                      <a:pt x="330" y="14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7" name="Freeform: Shape 110"/>
              <p:cNvSpPr>
                <a:spLocks/>
              </p:cNvSpPr>
              <p:nvPr/>
            </p:nvSpPr>
            <p:spPr bwMode="auto">
              <a:xfrm>
                <a:off x="9809373" y="7779031"/>
                <a:ext cx="325882" cy="370074"/>
              </a:xfrm>
              <a:custGeom>
                <a:avLst/>
                <a:gdLst>
                  <a:gd name="T0" fmla="*/ 542 w 682"/>
                  <a:gd name="T1" fmla="*/ 0 h 777"/>
                  <a:gd name="T2" fmla="*/ 542 w 682"/>
                  <a:gd name="T3" fmla="*/ 0 h 777"/>
                  <a:gd name="T4" fmla="*/ 124 w 682"/>
                  <a:gd name="T5" fmla="*/ 99 h 777"/>
                  <a:gd name="T6" fmla="*/ 24 w 682"/>
                  <a:gd name="T7" fmla="*/ 310 h 777"/>
                  <a:gd name="T8" fmla="*/ 84 w 682"/>
                  <a:gd name="T9" fmla="*/ 609 h 777"/>
                  <a:gd name="T10" fmla="*/ 259 w 682"/>
                  <a:gd name="T11" fmla="*/ 760 h 777"/>
                  <a:gd name="T12" fmla="*/ 681 w 682"/>
                  <a:gd name="T13" fmla="*/ 693 h 777"/>
                  <a:gd name="T14" fmla="*/ 542 w 682"/>
                  <a:gd name="T15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2" h="777">
                    <a:moveTo>
                      <a:pt x="542" y="0"/>
                    </a:moveTo>
                    <a:lnTo>
                      <a:pt x="542" y="0"/>
                    </a:lnTo>
                    <a:cubicBezTo>
                      <a:pt x="124" y="99"/>
                      <a:pt x="124" y="99"/>
                      <a:pt x="124" y="99"/>
                    </a:cubicBezTo>
                    <a:cubicBezTo>
                      <a:pt x="48" y="116"/>
                      <a:pt x="0" y="211"/>
                      <a:pt x="24" y="310"/>
                    </a:cubicBezTo>
                    <a:cubicBezTo>
                      <a:pt x="84" y="609"/>
                      <a:pt x="84" y="609"/>
                      <a:pt x="84" y="609"/>
                    </a:cubicBezTo>
                    <a:cubicBezTo>
                      <a:pt x="104" y="708"/>
                      <a:pt x="184" y="776"/>
                      <a:pt x="259" y="760"/>
                    </a:cubicBezTo>
                    <a:cubicBezTo>
                      <a:pt x="681" y="693"/>
                      <a:pt x="681" y="693"/>
                      <a:pt x="681" y="693"/>
                    </a:cubicBezTo>
                    <a:lnTo>
                      <a:pt x="54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8" name="Freeform: Shape 111"/>
              <p:cNvSpPr>
                <a:spLocks/>
              </p:cNvSpPr>
              <p:nvPr/>
            </p:nvSpPr>
            <p:spPr bwMode="auto">
              <a:xfrm>
                <a:off x="9815722" y="7897455"/>
                <a:ext cx="99457" cy="38065"/>
              </a:xfrm>
              <a:custGeom>
                <a:avLst/>
                <a:gdLst>
                  <a:gd name="T0" fmla="*/ 183 w 212"/>
                  <a:gd name="T1" fmla="*/ 4 h 85"/>
                  <a:gd name="T2" fmla="*/ 183 w 212"/>
                  <a:gd name="T3" fmla="*/ 4 h 85"/>
                  <a:gd name="T4" fmla="*/ 0 w 212"/>
                  <a:gd name="T5" fmla="*/ 40 h 85"/>
                  <a:gd name="T6" fmla="*/ 12 w 212"/>
                  <a:gd name="T7" fmla="*/ 84 h 85"/>
                  <a:gd name="T8" fmla="*/ 192 w 212"/>
                  <a:gd name="T9" fmla="*/ 47 h 85"/>
                  <a:gd name="T10" fmla="*/ 208 w 212"/>
                  <a:gd name="T11" fmla="*/ 19 h 85"/>
                  <a:gd name="T12" fmla="*/ 183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83" y="4"/>
                    </a:moveTo>
                    <a:lnTo>
                      <a:pt x="183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92" y="47"/>
                      <a:pt x="192" y="47"/>
                      <a:pt x="192" y="47"/>
                    </a:cubicBezTo>
                    <a:cubicBezTo>
                      <a:pt x="203" y="47"/>
                      <a:pt x="211" y="32"/>
                      <a:pt x="208" y="19"/>
                    </a:cubicBezTo>
                    <a:cubicBezTo>
                      <a:pt x="208" y="7"/>
                      <a:pt x="195" y="0"/>
                      <a:pt x="183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9" name="Freeform: Shape 112"/>
              <p:cNvSpPr>
                <a:spLocks/>
              </p:cNvSpPr>
              <p:nvPr/>
            </p:nvSpPr>
            <p:spPr bwMode="auto">
              <a:xfrm>
                <a:off x="9824186" y="7933405"/>
                <a:ext cx="99457" cy="38065"/>
              </a:xfrm>
              <a:custGeom>
                <a:avLst/>
                <a:gdLst>
                  <a:gd name="T0" fmla="*/ 179 w 212"/>
                  <a:gd name="T1" fmla="*/ 4 h 85"/>
                  <a:gd name="T2" fmla="*/ 179 w 212"/>
                  <a:gd name="T3" fmla="*/ 4 h 85"/>
                  <a:gd name="T4" fmla="*/ 0 w 212"/>
                  <a:gd name="T5" fmla="*/ 40 h 85"/>
                  <a:gd name="T6" fmla="*/ 8 w 212"/>
                  <a:gd name="T7" fmla="*/ 84 h 85"/>
                  <a:gd name="T8" fmla="*/ 192 w 212"/>
                  <a:gd name="T9" fmla="*/ 48 h 85"/>
                  <a:gd name="T10" fmla="*/ 207 w 212"/>
                  <a:gd name="T11" fmla="*/ 20 h 85"/>
                  <a:gd name="T12" fmla="*/ 179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204" y="44"/>
                      <a:pt x="211" y="32"/>
                      <a:pt x="207" y="20"/>
                    </a:cubicBezTo>
                    <a:cubicBezTo>
                      <a:pt x="207" y="9"/>
                      <a:pt x="195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0" name="Freeform: Shape 113"/>
              <p:cNvSpPr>
                <a:spLocks/>
              </p:cNvSpPr>
              <p:nvPr/>
            </p:nvSpPr>
            <p:spPr bwMode="auto">
              <a:xfrm>
                <a:off x="9832651" y="7969355"/>
                <a:ext cx="99457" cy="38065"/>
              </a:xfrm>
              <a:custGeom>
                <a:avLst/>
                <a:gdLst>
                  <a:gd name="T0" fmla="*/ 179 w 212"/>
                  <a:gd name="T1" fmla="*/ 4 h 84"/>
                  <a:gd name="T2" fmla="*/ 179 w 212"/>
                  <a:gd name="T3" fmla="*/ 4 h 84"/>
                  <a:gd name="T4" fmla="*/ 0 w 212"/>
                  <a:gd name="T5" fmla="*/ 40 h 84"/>
                  <a:gd name="T6" fmla="*/ 8 w 212"/>
                  <a:gd name="T7" fmla="*/ 83 h 84"/>
                  <a:gd name="T8" fmla="*/ 191 w 212"/>
                  <a:gd name="T9" fmla="*/ 48 h 84"/>
                  <a:gd name="T10" fmla="*/ 207 w 212"/>
                  <a:gd name="T11" fmla="*/ 20 h 84"/>
                  <a:gd name="T12" fmla="*/ 179 w 212"/>
                  <a:gd name="T13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3" y="43"/>
                      <a:pt x="211" y="32"/>
                      <a:pt x="207" y="20"/>
                    </a:cubicBezTo>
                    <a:cubicBezTo>
                      <a:pt x="203" y="8"/>
                      <a:pt x="191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1" name="Freeform: Shape 114"/>
              <p:cNvSpPr>
                <a:spLocks/>
              </p:cNvSpPr>
              <p:nvPr/>
            </p:nvSpPr>
            <p:spPr bwMode="auto">
              <a:xfrm>
                <a:off x="9838999" y="8005305"/>
                <a:ext cx="99457" cy="38065"/>
              </a:xfrm>
              <a:custGeom>
                <a:avLst/>
                <a:gdLst>
                  <a:gd name="T0" fmla="*/ 179 w 212"/>
                  <a:gd name="T1" fmla="*/ 0 h 84"/>
                  <a:gd name="T2" fmla="*/ 179 w 212"/>
                  <a:gd name="T3" fmla="*/ 0 h 84"/>
                  <a:gd name="T4" fmla="*/ 0 w 212"/>
                  <a:gd name="T5" fmla="*/ 39 h 84"/>
                  <a:gd name="T6" fmla="*/ 8 w 212"/>
                  <a:gd name="T7" fmla="*/ 83 h 84"/>
                  <a:gd name="T8" fmla="*/ 187 w 212"/>
                  <a:gd name="T9" fmla="*/ 47 h 84"/>
                  <a:gd name="T10" fmla="*/ 207 w 212"/>
                  <a:gd name="T11" fmla="*/ 19 h 84"/>
                  <a:gd name="T12" fmla="*/ 179 w 2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9"/>
                      <a:pt x="0" y="39"/>
                      <a:pt x="0" y="39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87" y="47"/>
                      <a:pt x="187" y="47"/>
                      <a:pt x="187" y="47"/>
                    </a:cubicBezTo>
                    <a:cubicBezTo>
                      <a:pt x="199" y="44"/>
                      <a:pt x="211" y="31"/>
                      <a:pt x="207" y="19"/>
                    </a:cubicBezTo>
                    <a:cubicBezTo>
                      <a:pt x="203" y="7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2" name="Freeform: Shape 115"/>
              <p:cNvSpPr>
                <a:spLocks/>
              </p:cNvSpPr>
              <p:nvPr/>
            </p:nvSpPr>
            <p:spPr bwMode="auto">
              <a:xfrm>
                <a:off x="9847464" y="8041255"/>
                <a:ext cx="97341" cy="38065"/>
              </a:xfrm>
              <a:custGeom>
                <a:avLst/>
                <a:gdLst>
                  <a:gd name="T0" fmla="*/ 179 w 208"/>
                  <a:gd name="T1" fmla="*/ 0 h 85"/>
                  <a:gd name="T2" fmla="*/ 179 w 208"/>
                  <a:gd name="T3" fmla="*/ 0 h 85"/>
                  <a:gd name="T4" fmla="*/ 0 w 208"/>
                  <a:gd name="T5" fmla="*/ 36 h 85"/>
                  <a:gd name="T6" fmla="*/ 8 w 208"/>
                  <a:gd name="T7" fmla="*/ 84 h 85"/>
                  <a:gd name="T8" fmla="*/ 187 w 208"/>
                  <a:gd name="T9" fmla="*/ 48 h 85"/>
                  <a:gd name="T10" fmla="*/ 207 w 208"/>
                  <a:gd name="T11" fmla="*/ 20 h 85"/>
                  <a:gd name="T12" fmla="*/ 179 w 208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85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6"/>
                      <a:pt x="0" y="36"/>
                      <a:pt x="0" y="3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87" y="48"/>
                      <a:pt x="187" y="48"/>
                      <a:pt x="187" y="48"/>
                    </a:cubicBezTo>
                    <a:cubicBezTo>
                      <a:pt x="199" y="44"/>
                      <a:pt x="207" y="32"/>
                      <a:pt x="207" y="20"/>
                    </a:cubicBezTo>
                    <a:cubicBezTo>
                      <a:pt x="203" y="8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116"/>
            <p:cNvGrpSpPr/>
            <p:nvPr/>
          </p:nvGrpSpPr>
          <p:grpSpPr>
            <a:xfrm>
              <a:off x="5178458" y="2759216"/>
              <a:ext cx="300831" cy="257696"/>
              <a:chOff x="13463904" y="7694443"/>
              <a:chExt cx="802008" cy="687280"/>
            </a:xfrm>
          </p:grpSpPr>
          <p:sp>
            <p:nvSpPr>
              <p:cNvPr id="74" name="Freeform: Shape 117"/>
              <p:cNvSpPr>
                <a:spLocks/>
              </p:cNvSpPr>
              <p:nvPr/>
            </p:nvSpPr>
            <p:spPr bwMode="auto">
              <a:xfrm>
                <a:off x="13482949" y="7800178"/>
                <a:ext cx="782963" cy="581545"/>
              </a:xfrm>
              <a:custGeom>
                <a:avLst/>
                <a:gdLst>
                  <a:gd name="T0" fmla="*/ 1637 w 1638"/>
                  <a:gd name="T1" fmla="*/ 728 h 1215"/>
                  <a:gd name="T2" fmla="*/ 255 w 1638"/>
                  <a:gd name="T3" fmla="*/ 1214 h 1215"/>
                  <a:gd name="T4" fmla="*/ 0 w 1638"/>
                  <a:gd name="T5" fmla="*/ 481 h 1215"/>
                  <a:gd name="T6" fmla="*/ 1382 w 1638"/>
                  <a:gd name="T7" fmla="*/ 0 h 1215"/>
                  <a:gd name="T8" fmla="*/ 1637 w 1638"/>
                  <a:gd name="T9" fmla="*/ 728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8" h="1215">
                    <a:moveTo>
                      <a:pt x="1637" y="728"/>
                    </a:moveTo>
                    <a:lnTo>
                      <a:pt x="255" y="1214"/>
                    </a:lnTo>
                    <a:lnTo>
                      <a:pt x="0" y="481"/>
                    </a:lnTo>
                    <a:lnTo>
                      <a:pt x="1382" y="0"/>
                    </a:lnTo>
                    <a:lnTo>
                      <a:pt x="1637" y="72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5" name="Freeform: Shape 118"/>
              <p:cNvSpPr>
                <a:spLocks/>
              </p:cNvSpPr>
              <p:nvPr/>
            </p:nvSpPr>
            <p:spPr bwMode="auto">
              <a:xfrm>
                <a:off x="13482949" y="8030682"/>
                <a:ext cx="389365" cy="348927"/>
              </a:xfrm>
              <a:custGeom>
                <a:avLst/>
                <a:gdLst>
                  <a:gd name="T0" fmla="*/ 0 w 817"/>
                  <a:gd name="T1" fmla="*/ 0 h 734"/>
                  <a:gd name="T2" fmla="*/ 816 w 817"/>
                  <a:gd name="T3" fmla="*/ 124 h 734"/>
                  <a:gd name="T4" fmla="*/ 255 w 817"/>
                  <a:gd name="T5" fmla="*/ 733 h 734"/>
                  <a:gd name="T6" fmla="*/ 0 w 817"/>
                  <a:gd name="T7" fmla="*/ 0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7" h="734">
                    <a:moveTo>
                      <a:pt x="0" y="0"/>
                    </a:moveTo>
                    <a:lnTo>
                      <a:pt x="816" y="124"/>
                    </a:lnTo>
                    <a:lnTo>
                      <a:pt x="255" y="73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6" name="Freeform: Shape 119"/>
              <p:cNvSpPr>
                <a:spLocks/>
              </p:cNvSpPr>
              <p:nvPr/>
            </p:nvSpPr>
            <p:spPr bwMode="auto">
              <a:xfrm>
                <a:off x="13874431" y="7800178"/>
                <a:ext cx="391481" cy="346812"/>
              </a:xfrm>
              <a:custGeom>
                <a:avLst/>
                <a:gdLst>
                  <a:gd name="T0" fmla="*/ 566 w 822"/>
                  <a:gd name="T1" fmla="*/ 0 h 729"/>
                  <a:gd name="T2" fmla="*/ 0 w 822"/>
                  <a:gd name="T3" fmla="*/ 605 h 729"/>
                  <a:gd name="T4" fmla="*/ 821 w 822"/>
                  <a:gd name="T5" fmla="*/ 728 h 729"/>
                  <a:gd name="T6" fmla="*/ 566 w 822"/>
                  <a:gd name="T7" fmla="*/ 0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2" h="729">
                    <a:moveTo>
                      <a:pt x="566" y="0"/>
                    </a:moveTo>
                    <a:lnTo>
                      <a:pt x="0" y="605"/>
                    </a:lnTo>
                    <a:lnTo>
                      <a:pt x="821" y="728"/>
                    </a:lnTo>
                    <a:lnTo>
                      <a:pt x="566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Freeform: Shape 120"/>
              <p:cNvSpPr>
                <a:spLocks/>
              </p:cNvSpPr>
              <p:nvPr/>
            </p:nvSpPr>
            <p:spPr bwMode="auto">
              <a:xfrm>
                <a:off x="13482949" y="7694443"/>
                <a:ext cx="662344" cy="334124"/>
              </a:xfrm>
              <a:custGeom>
                <a:avLst/>
                <a:gdLst>
                  <a:gd name="T0" fmla="*/ 0 w 1383"/>
                  <a:gd name="T1" fmla="*/ 700 h 701"/>
                  <a:gd name="T2" fmla="*/ 530 w 1383"/>
                  <a:gd name="T3" fmla="*/ 0 h 701"/>
                  <a:gd name="T4" fmla="*/ 1382 w 1383"/>
                  <a:gd name="T5" fmla="*/ 219 h 701"/>
                  <a:gd name="T6" fmla="*/ 0 w 1383"/>
                  <a:gd name="T7" fmla="*/ 70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3" h="701">
                    <a:moveTo>
                      <a:pt x="0" y="700"/>
                    </a:moveTo>
                    <a:lnTo>
                      <a:pt x="530" y="0"/>
                    </a:lnTo>
                    <a:lnTo>
                      <a:pt x="1382" y="219"/>
                    </a:lnTo>
                    <a:lnTo>
                      <a:pt x="0" y="70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8" name="Freeform: Shape 121"/>
              <p:cNvSpPr>
                <a:spLocks/>
              </p:cNvSpPr>
              <p:nvPr/>
            </p:nvSpPr>
            <p:spPr bwMode="auto">
              <a:xfrm>
                <a:off x="13463904" y="7745196"/>
                <a:ext cx="681389" cy="342583"/>
              </a:xfrm>
              <a:custGeom>
                <a:avLst/>
                <a:gdLst>
                  <a:gd name="T0" fmla="*/ 40 w 1423"/>
                  <a:gd name="T1" fmla="*/ 593 h 718"/>
                  <a:gd name="T2" fmla="*/ 0 w 1423"/>
                  <a:gd name="T3" fmla="*/ 482 h 718"/>
                  <a:gd name="T4" fmla="*/ 1382 w 1423"/>
                  <a:gd name="T5" fmla="*/ 0 h 718"/>
                  <a:gd name="T6" fmla="*/ 1422 w 1423"/>
                  <a:gd name="T7" fmla="*/ 112 h 718"/>
                  <a:gd name="T8" fmla="*/ 856 w 1423"/>
                  <a:gd name="T9" fmla="*/ 717 h 718"/>
                  <a:gd name="T10" fmla="*/ 40 w 1423"/>
                  <a:gd name="T11" fmla="*/ 593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3" h="718">
                    <a:moveTo>
                      <a:pt x="40" y="593"/>
                    </a:moveTo>
                    <a:lnTo>
                      <a:pt x="0" y="482"/>
                    </a:lnTo>
                    <a:lnTo>
                      <a:pt x="1382" y="0"/>
                    </a:lnTo>
                    <a:lnTo>
                      <a:pt x="1422" y="112"/>
                    </a:lnTo>
                    <a:lnTo>
                      <a:pt x="856" y="717"/>
                    </a:lnTo>
                    <a:lnTo>
                      <a:pt x="40" y="59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9" name="Freeform: Shape 122"/>
              <p:cNvSpPr>
                <a:spLocks/>
              </p:cNvSpPr>
              <p:nvPr/>
            </p:nvSpPr>
            <p:spPr bwMode="auto">
              <a:xfrm>
                <a:off x="13614148" y="7840358"/>
                <a:ext cx="397830" cy="156488"/>
              </a:xfrm>
              <a:custGeom>
                <a:avLst/>
                <a:gdLst>
                  <a:gd name="T0" fmla="*/ 812 w 833"/>
                  <a:gd name="T1" fmla="*/ 52 h 332"/>
                  <a:gd name="T2" fmla="*/ 812 w 833"/>
                  <a:gd name="T3" fmla="*/ 52 h 332"/>
                  <a:gd name="T4" fmla="*/ 40 w 833"/>
                  <a:gd name="T5" fmla="*/ 323 h 332"/>
                  <a:gd name="T6" fmla="*/ 4 w 833"/>
                  <a:gd name="T7" fmla="*/ 307 h 332"/>
                  <a:gd name="T8" fmla="*/ 20 w 833"/>
                  <a:gd name="T9" fmla="*/ 275 h 332"/>
                  <a:gd name="T10" fmla="*/ 796 w 833"/>
                  <a:gd name="T11" fmla="*/ 4 h 332"/>
                  <a:gd name="T12" fmla="*/ 828 w 833"/>
                  <a:gd name="T13" fmla="*/ 20 h 332"/>
                  <a:gd name="T14" fmla="*/ 812 w 833"/>
                  <a:gd name="T15" fmla="*/ 5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3" h="332">
                    <a:moveTo>
                      <a:pt x="812" y="52"/>
                    </a:moveTo>
                    <a:lnTo>
                      <a:pt x="812" y="52"/>
                    </a:lnTo>
                    <a:cubicBezTo>
                      <a:pt x="40" y="323"/>
                      <a:pt x="40" y="323"/>
                      <a:pt x="40" y="323"/>
                    </a:cubicBezTo>
                    <a:cubicBezTo>
                      <a:pt x="24" y="331"/>
                      <a:pt x="8" y="323"/>
                      <a:pt x="4" y="307"/>
                    </a:cubicBezTo>
                    <a:cubicBezTo>
                      <a:pt x="0" y="295"/>
                      <a:pt x="8" y="279"/>
                      <a:pt x="20" y="275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8"/>
                      <a:pt x="828" y="20"/>
                    </a:cubicBezTo>
                    <a:cubicBezTo>
                      <a:pt x="832" y="36"/>
                      <a:pt x="828" y="48"/>
                      <a:pt x="812" y="52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0" name="Freeform: Shape 123"/>
              <p:cNvSpPr>
                <a:spLocks/>
              </p:cNvSpPr>
              <p:nvPr/>
            </p:nvSpPr>
            <p:spPr bwMode="auto">
              <a:xfrm>
                <a:off x="13631077" y="7888996"/>
                <a:ext cx="397830" cy="154374"/>
              </a:xfrm>
              <a:custGeom>
                <a:avLst/>
                <a:gdLst>
                  <a:gd name="T0" fmla="*/ 812 w 833"/>
                  <a:gd name="T1" fmla="*/ 51 h 327"/>
                  <a:gd name="T2" fmla="*/ 812 w 833"/>
                  <a:gd name="T3" fmla="*/ 51 h 327"/>
                  <a:gd name="T4" fmla="*/ 40 w 833"/>
                  <a:gd name="T5" fmla="*/ 322 h 327"/>
                  <a:gd name="T6" fmla="*/ 4 w 833"/>
                  <a:gd name="T7" fmla="*/ 306 h 327"/>
                  <a:gd name="T8" fmla="*/ 4 w 833"/>
                  <a:gd name="T9" fmla="*/ 306 h 327"/>
                  <a:gd name="T10" fmla="*/ 20 w 833"/>
                  <a:gd name="T11" fmla="*/ 274 h 327"/>
                  <a:gd name="T12" fmla="*/ 796 w 833"/>
                  <a:gd name="T13" fmla="*/ 4 h 327"/>
                  <a:gd name="T14" fmla="*/ 828 w 833"/>
                  <a:gd name="T15" fmla="*/ 20 h 327"/>
                  <a:gd name="T16" fmla="*/ 812 w 833"/>
                  <a:gd name="T17" fmla="*/ 51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3" h="327">
                    <a:moveTo>
                      <a:pt x="812" y="51"/>
                    </a:moveTo>
                    <a:lnTo>
                      <a:pt x="812" y="51"/>
                    </a:lnTo>
                    <a:cubicBezTo>
                      <a:pt x="40" y="322"/>
                      <a:pt x="40" y="322"/>
                      <a:pt x="40" y="322"/>
                    </a:cubicBezTo>
                    <a:cubicBezTo>
                      <a:pt x="24" y="326"/>
                      <a:pt x="8" y="322"/>
                      <a:pt x="4" y="306"/>
                    </a:cubicBezTo>
                    <a:lnTo>
                      <a:pt x="4" y="306"/>
                    </a:lnTo>
                    <a:cubicBezTo>
                      <a:pt x="0" y="294"/>
                      <a:pt x="8" y="278"/>
                      <a:pt x="20" y="274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4"/>
                      <a:pt x="828" y="20"/>
                    </a:cubicBezTo>
                    <a:cubicBezTo>
                      <a:pt x="832" y="32"/>
                      <a:pt x="828" y="48"/>
                      <a:pt x="812" y="51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60"/>
            <p:cNvGrpSpPr/>
            <p:nvPr/>
          </p:nvGrpSpPr>
          <p:grpSpPr>
            <a:xfrm>
              <a:off x="4801951" y="2537479"/>
              <a:ext cx="189769" cy="252149"/>
              <a:chOff x="9916767" y="11659096"/>
              <a:chExt cx="1032769" cy="1372771"/>
            </a:xfrm>
            <a:solidFill>
              <a:schemeClr val="accent1"/>
            </a:solidFill>
          </p:grpSpPr>
          <p:sp>
            <p:nvSpPr>
              <p:cNvPr id="46" name="Freeform: Shape 161"/>
              <p:cNvSpPr>
                <a:spLocks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Freeform: Shape 162"/>
              <p:cNvSpPr>
                <a:spLocks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8" name="Freeform: Shape 163"/>
              <p:cNvSpPr>
                <a:spLocks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9" name="Freeform: Shape 164"/>
              <p:cNvSpPr>
                <a:spLocks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0" name="Freeform: Shape 165"/>
              <p:cNvSpPr>
                <a:spLocks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1" name="Freeform: Shape 166"/>
              <p:cNvSpPr>
                <a:spLocks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Group 93"/>
          <p:cNvGrpSpPr/>
          <p:nvPr/>
        </p:nvGrpSpPr>
        <p:grpSpPr>
          <a:xfrm>
            <a:off x="5875935" y="2542299"/>
            <a:ext cx="672989" cy="443417"/>
            <a:chOff x="11448604" y="5983132"/>
            <a:chExt cx="1472816" cy="970785"/>
          </a:xfrm>
        </p:grpSpPr>
        <p:sp>
          <p:nvSpPr>
            <p:cNvPr id="93" name="Freeform: Shape 94"/>
            <p:cNvSpPr>
              <a:spLocks/>
            </p:cNvSpPr>
            <p:nvPr/>
          </p:nvSpPr>
          <p:spPr bwMode="auto">
            <a:xfrm>
              <a:off x="11448604" y="6439972"/>
              <a:ext cx="1472816" cy="513945"/>
            </a:xfrm>
            <a:custGeom>
              <a:avLst/>
              <a:gdLst>
                <a:gd name="T0" fmla="*/ 3036 w 3072"/>
                <a:gd name="T1" fmla="*/ 143 h 1078"/>
                <a:gd name="T2" fmla="*/ 3036 w 3072"/>
                <a:gd name="T3" fmla="*/ 143 h 1078"/>
                <a:gd name="T4" fmla="*/ 3071 w 3072"/>
                <a:gd name="T5" fmla="*/ 92 h 1078"/>
                <a:gd name="T6" fmla="*/ 3071 w 3072"/>
                <a:gd name="T7" fmla="*/ 51 h 1078"/>
                <a:gd name="T8" fmla="*/ 3036 w 3072"/>
                <a:gd name="T9" fmla="*/ 0 h 1078"/>
                <a:gd name="T10" fmla="*/ 34 w 3072"/>
                <a:gd name="T11" fmla="*/ 0 h 1078"/>
                <a:gd name="T12" fmla="*/ 0 w 3072"/>
                <a:gd name="T13" fmla="*/ 51 h 1078"/>
                <a:gd name="T14" fmla="*/ 0 w 3072"/>
                <a:gd name="T15" fmla="*/ 92 h 1078"/>
                <a:gd name="T16" fmla="*/ 34 w 3072"/>
                <a:gd name="T17" fmla="*/ 143 h 1078"/>
                <a:gd name="T18" fmla="*/ 82 w 3072"/>
                <a:gd name="T19" fmla="*/ 143 h 1078"/>
                <a:gd name="T20" fmla="*/ 82 w 3072"/>
                <a:gd name="T21" fmla="*/ 933 h 1078"/>
                <a:gd name="T22" fmla="*/ 34 w 3072"/>
                <a:gd name="T23" fmla="*/ 933 h 1078"/>
                <a:gd name="T24" fmla="*/ 0 w 3072"/>
                <a:gd name="T25" fmla="*/ 984 h 1078"/>
                <a:gd name="T26" fmla="*/ 0 w 3072"/>
                <a:gd name="T27" fmla="*/ 1025 h 1078"/>
                <a:gd name="T28" fmla="*/ 34 w 3072"/>
                <a:gd name="T29" fmla="*/ 1077 h 1078"/>
                <a:gd name="T30" fmla="*/ 3036 w 3072"/>
                <a:gd name="T31" fmla="*/ 1077 h 1078"/>
                <a:gd name="T32" fmla="*/ 3071 w 3072"/>
                <a:gd name="T33" fmla="*/ 1025 h 1078"/>
                <a:gd name="T34" fmla="*/ 3071 w 3072"/>
                <a:gd name="T35" fmla="*/ 984 h 1078"/>
                <a:gd name="T36" fmla="*/ 3036 w 3072"/>
                <a:gd name="T37" fmla="*/ 933 h 1078"/>
                <a:gd name="T38" fmla="*/ 2989 w 3072"/>
                <a:gd name="T39" fmla="*/ 933 h 1078"/>
                <a:gd name="T40" fmla="*/ 2989 w 3072"/>
                <a:gd name="T41" fmla="*/ 143 h 1078"/>
                <a:gd name="T42" fmla="*/ 3036 w 3072"/>
                <a:gd name="T43" fmla="*/ 143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2" h="1078">
                  <a:moveTo>
                    <a:pt x="3036" y="143"/>
                  </a:moveTo>
                  <a:lnTo>
                    <a:pt x="3036" y="143"/>
                  </a:lnTo>
                  <a:cubicBezTo>
                    <a:pt x="3057" y="143"/>
                    <a:pt x="3071" y="119"/>
                    <a:pt x="3071" y="92"/>
                  </a:cubicBezTo>
                  <a:cubicBezTo>
                    <a:pt x="3071" y="51"/>
                    <a:pt x="3071" y="51"/>
                    <a:pt x="3071" y="51"/>
                  </a:cubicBezTo>
                  <a:cubicBezTo>
                    <a:pt x="3071" y="24"/>
                    <a:pt x="3057" y="0"/>
                    <a:pt x="30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3" y="0"/>
                    <a:pt x="0" y="24"/>
                    <a:pt x="0" y="5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9"/>
                    <a:pt x="13" y="143"/>
                    <a:pt x="34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933"/>
                    <a:pt x="82" y="933"/>
                    <a:pt x="82" y="933"/>
                  </a:cubicBezTo>
                  <a:cubicBezTo>
                    <a:pt x="34" y="933"/>
                    <a:pt x="34" y="933"/>
                    <a:pt x="34" y="933"/>
                  </a:cubicBezTo>
                  <a:cubicBezTo>
                    <a:pt x="13" y="933"/>
                    <a:pt x="0" y="957"/>
                    <a:pt x="0" y="984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1053"/>
                    <a:pt x="13" y="1077"/>
                    <a:pt x="34" y="1077"/>
                  </a:cubicBezTo>
                  <a:cubicBezTo>
                    <a:pt x="3036" y="1077"/>
                    <a:pt x="3036" y="1077"/>
                    <a:pt x="3036" y="1077"/>
                  </a:cubicBezTo>
                  <a:cubicBezTo>
                    <a:pt x="3057" y="1077"/>
                    <a:pt x="3071" y="1053"/>
                    <a:pt x="3071" y="1025"/>
                  </a:cubicBezTo>
                  <a:cubicBezTo>
                    <a:pt x="3071" y="984"/>
                    <a:pt x="3071" y="984"/>
                    <a:pt x="3071" y="984"/>
                  </a:cubicBezTo>
                  <a:cubicBezTo>
                    <a:pt x="3071" y="957"/>
                    <a:pt x="3057" y="933"/>
                    <a:pt x="3036" y="933"/>
                  </a:cubicBezTo>
                  <a:cubicBezTo>
                    <a:pt x="2989" y="933"/>
                    <a:pt x="2989" y="933"/>
                    <a:pt x="2989" y="933"/>
                  </a:cubicBezTo>
                  <a:cubicBezTo>
                    <a:pt x="2989" y="143"/>
                    <a:pt x="2989" y="143"/>
                    <a:pt x="2989" y="143"/>
                  </a:cubicBezTo>
                  <a:lnTo>
                    <a:pt x="3036" y="14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95" name="Freeform: Shape 96"/>
            <p:cNvSpPr>
              <a:spLocks/>
            </p:cNvSpPr>
            <p:nvPr/>
          </p:nvSpPr>
          <p:spPr bwMode="auto">
            <a:xfrm>
              <a:off x="12019955" y="5983132"/>
              <a:ext cx="330114" cy="16920"/>
            </a:xfrm>
            <a:custGeom>
              <a:avLst/>
              <a:gdLst>
                <a:gd name="T0" fmla="*/ 690 w 691"/>
                <a:gd name="T1" fmla="*/ 37 h 38"/>
                <a:gd name="T2" fmla="*/ 0 w 691"/>
                <a:gd name="T3" fmla="*/ 37 h 38"/>
                <a:gd name="T4" fmla="*/ 0 w 691"/>
                <a:gd name="T5" fmla="*/ 0 h 38"/>
                <a:gd name="T6" fmla="*/ 690 w 691"/>
                <a:gd name="T7" fmla="*/ 0 h 38"/>
                <a:gd name="T8" fmla="*/ 690 w 691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38">
                  <a:moveTo>
                    <a:pt x="690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690" y="0"/>
                  </a:lnTo>
                  <a:lnTo>
                    <a:pt x="690" y="37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99" name="Freeform: Shape 100"/>
            <p:cNvSpPr>
              <a:spLocks/>
            </p:cNvSpPr>
            <p:nvPr/>
          </p:nvSpPr>
          <p:spPr bwMode="auto">
            <a:xfrm>
              <a:off x="12019955" y="6114262"/>
              <a:ext cx="330114" cy="10575"/>
            </a:xfrm>
            <a:custGeom>
              <a:avLst/>
              <a:gdLst>
                <a:gd name="T0" fmla="*/ 690 w 691"/>
                <a:gd name="T1" fmla="*/ 0 h 28"/>
                <a:gd name="T2" fmla="*/ 0 w 691"/>
                <a:gd name="T3" fmla="*/ 0 h 28"/>
                <a:gd name="T4" fmla="*/ 0 w 691"/>
                <a:gd name="T5" fmla="*/ 27 h 28"/>
                <a:gd name="T6" fmla="*/ 690 w 691"/>
                <a:gd name="T7" fmla="*/ 27 h 28"/>
                <a:gd name="T8" fmla="*/ 690 w 69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28">
                  <a:moveTo>
                    <a:pt x="690" y="0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690" y="27"/>
                  </a:lnTo>
                  <a:lnTo>
                    <a:pt x="690" y="0"/>
                  </a:ln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00" name="Freeform: Shape 101"/>
            <p:cNvSpPr>
              <a:spLocks/>
            </p:cNvSpPr>
            <p:nvPr/>
          </p:nvSpPr>
          <p:spPr bwMode="auto">
            <a:xfrm>
              <a:off x="11768137" y="6509767"/>
              <a:ext cx="831633" cy="376470"/>
            </a:xfrm>
            <a:custGeom>
              <a:avLst/>
              <a:gdLst>
                <a:gd name="T0" fmla="*/ 1738 w 1739"/>
                <a:gd name="T1" fmla="*/ 790 h 791"/>
                <a:gd name="T2" fmla="*/ 0 w 1739"/>
                <a:gd name="T3" fmla="*/ 790 h 791"/>
                <a:gd name="T4" fmla="*/ 0 w 1739"/>
                <a:gd name="T5" fmla="*/ 0 h 791"/>
                <a:gd name="T6" fmla="*/ 1738 w 1739"/>
                <a:gd name="T7" fmla="*/ 0 h 791"/>
                <a:gd name="T8" fmla="*/ 1738 w 1739"/>
                <a:gd name="T9" fmla="*/ 790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791">
                  <a:moveTo>
                    <a:pt x="1738" y="790"/>
                  </a:moveTo>
                  <a:lnTo>
                    <a:pt x="0" y="790"/>
                  </a:lnTo>
                  <a:lnTo>
                    <a:pt x="0" y="0"/>
                  </a:lnTo>
                  <a:lnTo>
                    <a:pt x="1738" y="0"/>
                  </a:lnTo>
                  <a:lnTo>
                    <a:pt x="1738" y="79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01" name="Freeform: Shape 102"/>
            <p:cNvSpPr>
              <a:spLocks/>
            </p:cNvSpPr>
            <p:nvPr/>
          </p:nvSpPr>
          <p:spPr bwMode="auto">
            <a:xfrm>
              <a:off x="11486694" y="6509767"/>
              <a:ext cx="1392404" cy="12690"/>
            </a:xfrm>
            <a:custGeom>
              <a:avLst/>
              <a:gdLst>
                <a:gd name="T0" fmla="*/ 2907 w 2908"/>
                <a:gd name="T1" fmla="*/ 28 h 29"/>
                <a:gd name="T2" fmla="*/ 0 w 2908"/>
                <a:gd name="T3" fmla="*/ 28 h 29"/>
                <a:gd name="T4" fmla="*/ 0 w 2908"/>
                <a:gd name="T5" fmla="*/ 0 h 29"/>
                <a:gd name="T6" fmla="*/ 2907 w 2908"/>
                <a:gd name="T7" fmla="*/ 0 h 29"/>
                <a:gd name="T8" fmla="*/ 2907 w 2908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8" h="29">
                  <a:moveTo>
                    <a:pt x="290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2907" y="0"/>
                  </a:lnTo>
                  <a:lnTo>
                    <a:pt x="2907" y="2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</p:grpSp>
      <p:grpSp>
        <p:nvGrpSpPr>
          <p:cNvPr id="11" name="Group 124"/>
          <p:cNvGrpSpPr/>
          <p:nvPr/>
        </p:nvGrpSpPr>
        <p:grpSpPr>
          <a:xfrm>
            <a:off x="4018973" y="2848156"/>
            <a:ext cx="4375761" cy="1716444"/>
            <a:chOff x="8629877" y="7102069"/>
            <a:chExt cx="7227331" cy="2836115"/>
          </a:xfrm>
          <a:solidFill>
            <a:schemeClr val="accent1"/>
          </a:solidFill>
        </p:grpSpPr>
        <p:sp>
          <p:nvSpPr>
            <p:cNvPr id="70" name="Freeform: Shape 125"/>
            <p:cNvSpPr>
              <a:spLocks/>
            </p:cNvSpPr>
            <p:nvPr/>
          </p:nvSpPr>
          <p:spPr bwMode="auto">
            <a:xfrm>
              <a:off x="8629877" y="8725520"/>
              <a:ext cx="526494" cy="1176087"/>
            </a:xfrm>
            <a:custGeom>
              <a:avLst/>
              <a:gdLst>
                <a:gd name="T0" fmla="*/ 40 w 829"/>
                <a:gd name="T1" fmla="*/ 1845 h 1846"/>
                <a:gd name="T2" fmla="*/ 6 w 829"/>
                <a:gd name="T3" fmla="*/ 1805 h 1846"/>
                <a:gd name="T4" fmla="*/ 57 w 829"/>
                <a:gd name="T5" fmla="*/ 1742 h 1846"/>
                <a:gd name="T6" fmla="*/ 74 w 829"/>
                <a:gd name="T7" fmla="*/ 1823 h 1846"/>
                <a:gd name="T8" fmla="*/ 86 w 829"/>
                <a:gd name="T9" fmla="*/ 1680 h 1846"/>
                <a:gd name="T10" fmla="*/ 74 w 829"/>
                <a:gd name="T11" fmla="*/ 1680 h 1846"/>
                <a:gd name="T12" fmla="*/ 57 w 829"/>
                <a:gd name="T13" fmla="*/ 1600 h 1846"/>
                <a:gd name="T14" fmla="*/ 126 w 829"/>
                <a:gd name="T15" fmla="*/ 1623 h 1846"/>
                <a:gd name="T16" fmla="*/ 86 w 829"/>
                <a:gd name="T17" fmla="*/ 1680 h 1846"/>
                <a:gd name="T18" fmla="*/ 131 w 829"/>
                <a:gd name="T19" fmla="*/ 1514 h 1846"/>
                <a:gd name="T20" fmla="*/ 97 w 829"/>
                <a:gd name="T21" fmla="*/ 1468 h 1846"/>
                <a:gd name="T22" fmla="*/ 148 w 829"/>
                <a:gd name="T23" fmla="*/ 1411 h 1846"/>
                <a:gd name="T24" fmla="*/ 166 w 829"/>
                <a:gd name="T25" fmla="*/ 1491 h 1846"/>
                <a:gd name="T26" fmla="*/ 183 w 829"/>
                <a:gd name="T27" fmla="*/ 1348 h 1846"/>
                <a:gd name="T28" fmla="*/ 171 w 829"/>
                <a:gd name="T29" fmla="*/ 1348 h 1846"/>
                <a:gd name="T30" fmla="*/ 160 w 829"/>
                <a:gd name="T31" fmla="*/ 1268 h 1846"/>
                <a:gd name="T32" fmla="*/ 229 w 829"/>
                <a:gd name="T33" fmla="*/ 1291 h 1846"/>
                <a:gd name="T34" fmla="*/ 183 w 829"/>
                <a:gd name="T35" fmla="*/ 1348 h 1846"/>
                <a:gd name="T36" fmla="*/ 240 w 829"/>
                <a:gd name="T37" fmla="*/ 1188 h 1846"/>
                <a:gd name="T38" fmla="*/ 206 w 829"/>
                <a:gd name="T39" fmla="*/ 1137 h 1846"/>
                <a:gd name="T40" fmla="*/ 263 w 829"/>
                <a:gd name="T41" fmla="*/ 1085 h 1846"/>
                <a:gd name="T42" fmla="*/ 274 w 829"/>
                <a:gd name="T43" fmla="*/ 1165 h 1846"/>
                <a:gd name="T44" fmla="*/ 297 w 829"/>
                <a:gd name="T45" fmla="*/ 1023 h 1846"/>
                <a:gd name="T46" fmla="*/ 286 w 829"/>
                <a:gd name="T47" fmla="*/ 1023 h 1846"/>
                <a:gd name="T48" fmla="*/ 280 w 829"/>
                <a:gd name="T49" fmla="*/ 943 h 1846"/>
                <a:gd name="T50" fmla="*/ 343 w 829"/>
                <a:gd name="T51" fmla="*/ 971 h 1846"/>
                <a:gd name="T52" fmla="*/ 297 w 829"/>
                <a:gd name="T53" fmla="*/ 1023 h 1846"/>
                <a:gd name="T54" fmla="*/ 366 w 829"/>
                <a:gd name="T55" fmla="*/ 868 h 1846"/>
                <a:gd name="T56" fmla="*/ 331 w 829"/>
                <a:gd name="T57" fmla="*/ 817 h 1846"/>
                <a:gd name="T58" fmla="*/ 394 w 829"/>
                <a:gd name="T59" fmla="*/ 766 h 1846"/>
                <a:gd name="T60" fmla="*/ 400 w 829"/>
                <a:gd name="T61" fmla="*/ 846 h 1846"/>
                <a:gd name="T62" fmla="*/ 440 w 829"/>
                <a:gd name="T63" fmla="*/ 708 h 1846"/>
                <a:gd name="T64" fmla="*/ 423 w 829"/>
                <a:gd name="T65" fmla="*/ 708 h 1846"/>
                <a:gd name="T66" fmla="*/ 423 w 829"/>
                <a:gd name="T67" fmla="*/ 628 h 1846"/>
                <a:gd name="T68" fmla="*/ 486 w 829"/>
                <a:gd name="T69" fmla="*/ 657 h 1846"/>
                <a:gd name="T70" fmla="*/ 440 w 829"/>
                <a:gd name="T71" fmla="*/ 708 h 1846"/>
                <a:gd name="T72" fmla="*/ 514 w 829"/>
                <a:gd name="T73" fmla="*/ 554 h 1846"/>
                <a:gd name="T74" fmla="*/ 480 w 829"/>
                <a:gd name="T75" fmla="*/ 503 h 1846"/>
                <a:gd name="T76" fmla="*/ 543 w 829"/>
                <a:gd name="T77" fmla="*/ 457 h 1846"/>
                <a:gd name="T78" fmla="*/ 543 w 829"/>
                <a:gd name="T79" fmla="*/ 537 h 1846"/>
                <a:gd name="T80" fmla="*/ 594 w 829"/>
                <a:gd name="T81" fmla="*/ 400 h 1846"/>
                <a:gd name="T82" fmla="*/ 577 w 829"/>
                <a:gd name="T83" fmla="*/ 400 h 1846"/>
                <a:gd name="T84" fmla="*/ 577 w 829"/>
                <a:gd name="T85" fmla="*/ 320 h 1846"/>
                <a:gd name="T86" fmla="*/ 640 w 829"/>
                <a:gd name="T87" fmla="*/ 354 h 1846"/>
                <a:gd name="T88" fmla="*/ 594 w 829"/>
                <a:gd name="T89" fmla="*/ 400 h 1846"/>
                <a:gd name="T90" fmla="*/ 680 w 829"/>
                <a:gd name="T91" fmla="*/ 251 h 1846"/>
                <a:gd name="T92" fmla="*/ 646 w 829"/>
                <a:gd name="T93" fmla="*/ 200 h 1846"/>
                <a:gd name="T94" fmla="*/ 714 w 829"/>
                <a:gd name="T95" fmla="*/ 154 h 1846"/>
                <a:gd name="T96" fmla="*/ 708 w 829"/>
                <a:gd name="T97" fmla="*/ 234 h 1846"/>
                <a:gd name="T98" fmla="*/ 765 w 829"/>
                <a:gd name="T99" fmla="*/ 103 h 1846"/>
                <a:gd name="T100" fmla="*/ 748 w 829"/>
                <a:gd name="T101" fmla="*/ 97 h 1846"/>
                <a:gd name="T102" fmla="*/ 754 w 829"/>
                <a:gd name="T103" fmla="*/ 23 h 1846"/>
                <a:gd name="T104" fmla="*/ 817 w 829"/>
                <a:gd name="T105" fmla="*/ 57 h 1846"/>
                <a:gd name="T106" fmla="*/ 765 w 829"/>
                <a:gd name="T107" fmla="*/ 103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9" h="1846">
                  <a:moveTo>
                    <a:pt x="40" y="1845"/>
                  </a:moveTo>
                  <a:lnTo>
                    <a:pt x="40" y="1845"/>
                  </a:lnTo>
                  <a:lnTo>
                    <a:pt x="34" y="1845"/>
                  </a:lnTo>
                  <a:cubicBezTo>
                    <a:pt x="17" y="1840"/>
                    <a:pt x="0" y="1823"/>
                    <a:pt x="6" y="1805"/>
                  </a:cubicBezTo>
                  <a:cubicBezTo>
                    <a:pt x="17" y="1771"/>
                    <a:pt x="17" y="1771"/>
                    <a:pt x="17" y="1771"/>
                  </a:cubicBezTo>
                  <a:cubicBezTo>
                    <a:pt x="17" y="1748"/>
                    <a:pt x="40" y="1737"/>
                    <a:pt x="57" y="1742"/>
                  </a:cubicBezTo>
                  <a:cubicBezTo>
                    <a:pt x="74" y="1748"/>
                    <a:pt x="86" y="1765"/>
                    <a:pt x="86" y="1788"/>
                  </a:cubicBezTo>
                  <a:cubicBezTo>
                    <a:pt x="74" y="1823"/>
                    <a:pt x="74" y="1823"/>
                    <a:pt x="74" y="1823"/>
                  </a:cubicBezTo>
                  <a:cubicBezTo>
                    <a:pt x="74" y="1834"/>
                    <a:pt x="57" y="1845"/>
                    <a:pt x="40" y="1845"/>
                  </a:cubicBezTo>
                  <a:close/>
                  <a:moveTo>
                    <a:pt x="86" y="1680"/>
                  </a:moveTo>
                  <a:lnTo>
                    <a:pt x="86" y="1680"/>
                  </a:lnTo>
                  <a:cubicBezTo>
                    <a:pt x="80" y="1680"/>
                    <a:pt x="80" y="1680"/>
                    <a:pt x="74" y="1680"/>
                  </a:cubicBezTo>
                  <a:cubicBezTo>
                    <a:pt x="57" y="1674"/>
                    <a:pt x="46" y="1657"/>
                    <a:pt x="51" y="1634"/>
                  </a:cubicBezTo>
                  <a:cubicBezTo>
                    <a:pt x="57" y="1600"/>
                    <a:pt x="57" y="1600"/>
                    <a:pt x="57" y="1600"/>
                  </a:cubicBezTo>
                  <a:cubicBezTo>
                    <a:pt x="63" y="1582"/>
                    <a:pt x="80" y="1571"/>
                    <a:pt x="103" y="1577"/>
                  </a:cubicBezTo>
                  <a:cubicBezTo>
                    <a:pt x="120" y="1582"/>
                    <a:pt x="131" y="1600"/>
                    <a:pt x="126" y="1623"/>
                  </a:cubicBezTo>
                  <a:cubicBezTo>
                    <a:pt x="120" y="1651"/>
                    <a:pt x="120" y="1651"/>
                    <a:pt x="120" y="1651"/>
                  </a:cubicBezTo>
                  <a:cubicBezTo>
                    <a:pt x="114" y="1668"/>
                    <a:pt x="97" y="1680"/>
                    <a:pt x="86" y="1680"/>
                  </a:cubicBezTo>
                  <a:close/>
                  <a:moveTo>
                    <a:pt x="131" y="1514"/>
                  </a:moveTo>
                  <a:lnTo>
                    <a:pt x="131" y="1514"/>
                  </a:lnTo>
                  <a:cubicBezTo>
                    <a:pt x="126" y="1514"/>
                    <a:pt x="126" y="1514"/>
                    <a:pt x="120" y="1514"/>
                  </a:cubicBezTo>
                  <a:cubicBezTo>
                    <a:pt x="103" y="1508"/>
                    <a:pt x="91" y="1485"/>
                    <a:pt x="97" y="1468"/>
                  </a:cubicBezTo>
                  <a:cubicBezTo>
                    <a:pt x="108" y="1434"/>
                    <a:pt x="108" y="1434"/>
                    <a:pt x="108" y="1434"/>
                  </a:cubicBezTo>
                  <a:cubicBezTo>
                    <a:pt x="114" y="1417"/>
                    <a:pt x="131" y="1405"/>
                    <a:pt x="148" y="1411"/>
                  </a:cubicBezTo>
                  <a:cubicBezTo>
                    <a:pt x="171" y="1417"/>
                    <a:pt x="177" y="1440"/>
                    <a:pt x="171" y="1457"/>
                  </a:cubicBezTo>
                  <a:cubicBezTo>
                    <a:pt x="166" y="1491"/>
                    <a:pt x="166" y="1491"/>
                    <a:pt x="166" y="1491"/>
                  </a:cubicBezTo>
                  <a:cubicBezTo>
                    <a:pt x="160" y="1503"/>
                    <a:pt x="143" y="1514"/>
                    <a:pt x="131" y="1514"/>
                  </a:cubicBezTo>
                  <a:close/>
                  <a:moveTo>
                    <a:pt x="183" y="1348"/>
                  </a:moveTo>
                  <a:lnTo>
                    <a:pt x="183" y="1348"/>
                  </a:lnTo>
                  <a:cubicBezTo>
                    <a:pt x="177" y="1348"/>
                    <a:pt x="171" y="1348"/>
                    <a:pt x="171" y="1348"/>
                  </a:cubicBezTo>
                  <a:cubicBezTo>
                    <a:pt x="154" y="1343"/>
                    <a:pt x="143" y="1320"/>
                    <a:pt x="148" y="1303"/>
                  </a:cubicBezTo>
                  <a:cubicBezTo>
                    <a:pt x="160" y="1268"/>
                    <a:pt x="160" y="1268"/>
                    <a:pt x="160" y="1268"/>
                  </a:cubicBezTo>
                  <a:cubicBezTo>
                    <a:pt x="166" y="1251"/>
                    <a:pt x="183" y="1240"/>
                    <a:pt x="206" y="1245"/>
                  </a:cubicBezTo>
                  <a:cubicBezTo>
                    <a:pt x="223" y="1251"/>
                    <a:pt x="234" y="1274"/>
                    <a:pt x="229" y="1291"/>
                  </a:cubicBezTo>
                  <a:cubicBezTo>
                    <a:pt x="217" y="1325"/>
                    <a:pt x="217" y="1325"/>
                    <a:pt x="217" y="1325"/>
                  </a:cubicBezTo>
                  <a:cubicBezTo>
                    <a:pt x="211" y="1343"/>
                    <a:pt x="194" y="1348"/>
                    <a:pt x="183" y="1348"/>
                  </a:cubicBezTo>
                  <a:close/>
                  <a:moveTo>
                    <a:pt x="240" y="1188"/>
                  </a:moveTo>
                  <a:lnTo>
                    <a:pt x="240" y="1188"/>
                  </a:lnTo>
                  <a:cubicBezTo>
                    <a:pt x="234" y="1188"/>
                    <a:pt x="229" y="1188"/>
                    <a:pt x="229" y="1183"/>
                  </a:cubicBezTo>
                  <a:cubicBezTo>
                    <a:pt x="206" y="1177"/>
                    <a:pt x="200" y="1160"/>
                    <a:pt x="206" y="1137"/>
                  </a:cubicBezTo>
                  <a:cubicBezTo>
                    <a:pt x="217" y="1108"/>
                    <a:pt x="217" y="1108"/>
                    <a:pt x="217" y="1108"/>
                  </a:cubicBezTo>
                  <a:cubicBezTo>
                    <a:pt x="223" y="1085"/>
                    <a:pt x="246" y="1080"/>
                    <a:pt x="263" y="1085"/>
                  </a:cubicBezTo>
                  <a:cubicBezTo>
                    <a:pt x="280" y="1091"/>
                    <a:pt x="291" y="1114"/>
                    <a:pt x="286" y="1131"/>
                  </a:cubicBezTo>
                  <a:cubicBezTo>
                    <a:pt x="274" y="1165"/>
                    <a:pt x="274" y="1165"/>
                    <a:pt x="274" y="1165"/>
                  </a:cubicBezTo>
                  <a:cubicBezTo>
                    <a:pt x="268" y="1177"/>
                    <a:pt x="251" y="1188"/>
                    <a:pt x="240" y="1188"/>
                  </a:cubicBezTo>
                  <a:close/>
                  <a:moveTo>
                    <a:pt x="297" y="1023"/>
                  </a:moveTo>
                  <a:lnTo>
                    <a:pt x="297" y="1023"/>
                  </a:lnTo>
                  <a:cubicBezTo>
                    <a:pt x="297" y="1023"/>
                    <a:pt x="291" y="1023"/>
                    <a:pt x="286" y="1023"/>
                  </a:cubicBezTo>
                  <a:cubicBezTo>
                    <a:pt x="268" y="1017"/>
                    <a:pt x="257" y="994"/>
                    <a:pt x="268" y="977"/>
                  </a:cubicBezTo>
                  <a:cubicBezTo>
                    <a:pt x="280" y="943"/>
                    <a:pt x="280" y="943"/>
                    <a:pt x="280" y="943"/>
                  </a:cubicBezTo>
                  <a:cubicBezTo>
                    <a:pt x="286" y="925"/>
                    <a:pt x="308" y="920"/>
                    <a:pt x="326" y="925"/>
                  </a:cubicBezTo>
                  <a:cubicBezTo>
                    <a:pt x="343" y="931"/>
                    <a:pt x="354" y="954"/>
                    <a:pt x="343" y="971"/>
                  </a:cubicBezTo>
                  <a:cubicBezTo>
                    <a:pt x="331" y="1006"/>
                    <a:pt x="331" y="1006"/>
                    <a:pt x="331" y="1006"/>
                  </a:cubicBezTo>
                  <a:cubicBezTo>
                    <a:pt x="326" y="1017"/>
                    <a:pt x="314" y="1023"/>
                    <a:pt x="297" y="1023"/>
                  </a:cubicBezTo>
                  <a:close/>
                  <a:moveTo>
                    <a:pt x="366" y="868"/>
                  </a:moveTo>
                  <a:lnTo>
                    <a:pt x="366" y="868"/>
                  </a:lnTo>
                  <a:cubicBezTo>
                    <a:pt x="360" y="868"/>
                    <a:pt x="354" y="863"/>
                    <a:pt x="354" y="863"/>
                  </a:cubicBezTo>
                  <a:cubicBezTo>
                    <a:pt x="331" y="857"/>
                    <a:pt x="326" y="834"/>
                    <a:pt x="331" y="817"/>
                  </a:cubicBezTo>
                  <a:cubicBezTo>
                    <a:pt x="348" y="783"/>
                    <a:pt x="348" y="783"/>
                    <a:pt x="348" y="783"/>
                  </a:cubicBezTo>
                  <a:cubicBezTo>
                    <a:pt x="354" y="766"/>
                    <a:pt x="377" y="760"/>
                    <a:pt x="394" y="766"/>
                  </a:cubicBezTo>
                  <a:cubicBezTo>
                    <a:pt x="411" y="777"/>
                    <a:pt x="423" y="794"/>
                    <a:pt x="411" y="811"/>
                  </a:cubicBezTo>
                  <a:cubicBezTo>
                    <a:pt x="400" y="846"/>
                    <a:pt x="400" y="846"/>
                    <a:pt x="400" y="846"/>
                  </a:cubicBezTo>
                  <a:cubicBezTo>
                    <a:pt x="394" y="857"/>
                    <a:pt x="377" y="868"/>
                    <a:pt x="366" y="868"/>
                  </a:cubicBezTo>
                  <a:close/>
                  <a:moveTo>
                    <a:pt x="440" y="708"/>
                  </a:moveTo>
                  <a:lnTo>
                    <a:pt x="440" y="708"/>
                  </a:lnTo>
                  <a:cubicBezTo>
                    <a:pt x="434" y="708"/>
                    <a:pt x="428" y="708"/>
                    <a:pt x="423" y="708"/>
                  </a:cubicBezTo>
                  <a:cubicBezTo>
                    <a:pt x="406" y="697"/>
                    <a:pt x="394" y="674"/>
                    <a:pt x="406" y="657"/>
                  </a:cubicBezTo>
                  <a:cubicBezTo>
                    <a:pt x="423" y="628"/>
                    <a:pt x="423" y="628"/>
                    <a:pt x="423" y="628"/>
                  </a:cubicBezTo>
                  <a:cubicBezTo>
                    <a:pt x="428" y="611"/>
                    <a:pt x="451" y="600"/>
                    <a:pt x="468" y="611"/>
                  </a:cubicBezTo>
                  <a:cubicBezTo>
                    <a:pt x="486" y="617"/>
                    <a:pt x="491" y="640"/>
                    <a:pt x="486" y="657"/>
                  </a:cubicBezTo>
                  <a:cubicBezTo>
                    <a:pt x="468" y="691"/>
                    <a:pt x="468" y="691"/>
                    <a:pt x="468" y="691"/>
                  </a:cubicBezTo>
                  <a:cubicBezTo>
                    <a:pt x="463" y="703"/>
                    <a:pt x="451" y="708"/>
                    <a:pt x="440" y="708"/>
                  </a:cubicBezTo>
                  <a:close/>
                  <a:moveTo>
                    <a:pt x="514" y="554"/>
                  </a:moveTo>
                  <a:lnTo>
                    <a:pt x="514" y="554"/>
                  </a:lnTo>
                  <a:cubicBezTo>
                    <a:pt x="508" y="554"/>
                    <a:pt x="503" y="554"/>
                    <a:pt x="497" y="549"/>
                  </a:cubicBezTo>
                  <a:cubicBezTo>
                    <a:pt x="480" y="543"/>
                    <a:pt x="474" y="520"/>
                    <a:pt x="480" y="503"/>
                  </a:cubicBezTo>
                  <a:cubicBezTo>
                    <a:pt x="497" y="474"/>
                    <a:pt x="497" y="474"/>
                    <a:pt x="497" y="474"/>
                  </a:cubicBezTo>
                  <a:cubicBezTo>
                    <a:pt x="508" y="457"/>
                    <a:pt x="526" y="446"/>
                    <a:pt x="543" y="457"/>
                  </a:cubicBezTo>
                  <a:cubicBezTo>
                    <a:pt x="560" y="463"/>
                    <a:pt x="571" y="486"/>
                    <a:pt x="560" y="503"/>
                  </a:cubicBezTo>
                  <a:cubicBezTo>
                    <a:pt x="543" y="537"/>
                    <a:pt x="543" y="537"/>
                    <a:pt x="543" y="537"/>
                  </a:cubicBezTo>
                  <a:cubicBezTo>
                    <a:pt x="537" y="549"/>
                    <a:pt x="526" y="554"/>
                    <a:pt x="514" y="554"/>
                  </a:cubicBezTo>
                  <a:close/>
                  <a:moveTo>
                    <a:pt x="594" y="400"/>
                  </a:moveTo>
                  <a:lnTo>
                    <a:pt x="594" y="400"/>
                  </a:lnTo>
                  <a:cubicBezTo>
                    <a:pt x="588" y="400"/>
                    <a:pt x="583" y="400"/>
                    <a:pt x="577" y="400"/>
                  </a:cubicBezTo>
                  <a:cubicBezTo>
                    <a:pt x="560" y="389"/>
                    <a:pt x="554" y="366"/>
                    <a:pt x="560" y="349"/>
                  </a:cubicBezTo>
                  <a:cubicBezTo>
                    <a:pt x="577" y="320"/>
                    <a:pt x="577" y="320"/>
                    <a:pt x="577" y="320"/>
                  </a:cubicBezTo>
                  <a:cubicBezTo>
                    <a:pt x="588" y="303"/>
                    <a:pt x="611" y="297"/>
                    <a:pt x="628" y="303"/>
                  </a:cubicBezTo>
                  <a:cubicBezTo>
                    <a:pt x="646" y="314"/>
                    <a:pt x="651" y="337"/>
                    <a:pt x="640" y="354"/>
                  </a:cubicBezTo>
                  <a:cubicBezTo>
                    <a:pt x="623" y="383"/>
                    <a:pt x="623" y="383"/>
                    <a:pt x="623" y="383"/>
                  </a:cubicBezTo>
                  <a:cubicBezTo>
                    <a:pt x="617" y="394"/>
                    <a:pt x="606" y="400"/>
                    <a:pt x="594" y="400"/>
                  </a:cubicBezTo>
                  <a:close/>
                  <a:moveTo>
                    <a:pt x="680" y="251"/>
                  </a:moveTo>
                  <a:lnTo>
                    <a:pt x="680" y="251"/>
                  </a:lnTo>
                  <a:cubicBezTo>
                    <a:pt x="674" y="251"/>
                    <a:pt x="668" y="251"/>
                    <a:pt x="663" y="246"/>
                  </a:cubicBezTo>
                  <a:cubicBezTo>
                    <a:pt x="646" y="234"/>
                    <a:pt x="640" y="217"/>
                    <a:pt x="646" y="200"/>
                  </a:cubicBezTo>
                  <a:cubicBezTo>
                    <a:pt x="663" y="166"/>
                    <a:pt x="663" y="166"/>
                    <a:pt x="663" y="166"/>
                  </a:cubicBezTo>
                  <a:cubicBezTo>
                    <a:pt x="674" y="154"/>
                    <a:pt x="697" y="149"/>
                    <a:pt x="714" y="154"/>
                  </a:cubicBezTo>
                  <a:cubicBezTo>
                    <a:pt x="731" y="166"/>
                    <a:pt x="737" y="189"/>
                    <a:pt x="725" y="206"/>
                  </a:cubicBezTo>
                  <a:cubicBezTo>
                    <a:pt x="708" y="234"/>
                    <a:pt x="708" y="234"/>
                    <a:pt x="708" y="234"/>
                  </a:cubicBezTo>
                  <a:cubicBezTo>
                    <a:pt x="703" y="246"/>
                    <a:pt x="691" y="251"/>
                    <a:pt x="680" y="251"/>
                  </a:cubicBezTo>
                  <a:close/>
                  <a:moveTo>
                    <a:pt x="765" y="103"/>
                  </a:moveTo>
                  <a:lnTo>
                    <a:pt x="765" y="103"/>
                  </a:lnTo>
                  <a:cubicBezTo>
                    <a:pt x="760" y="103"/>
                    <a:pt x="754" y="103"/>
                    <a:pt x="748" y="97"/>
                  </a:cubicBezTo>
                  <a:cubicBezTo>
                    <a:pt x="731" y="86"/>
                    <a:pt x="725" y="69"/>
                    <a:pt x="737" y="51"/>
                  </a:cubicBezTo>
                  <a:cubicBezTo>
                    <a:pt x="754" y="23"/>
                    <a:pt x="754" y="23"/>
                    <a:pt x="754" y="23"/>
                  </a:cubicBezTo>
                  <a:cubicBezTo>
                    <a:pt x="765" y="6"/>
                    <a:pt x="788" y="0"/>
                    <a:pt x="805" y="11"/>
                  </a:cubicBezTo>
                  <a:cubicBezTo>
                    <a:pt x="823" y="23"/>
                    <a:pt x="828" y="40"/>
                    <a:pt x="817" y="57"/>
                  </a:cubicBezTo>
                  <a:cubicBezTo>
                    <a:pt x="800" y="86"/>
                    <a:pt x="800" y="86"/>
                    <a:pt x="800" y="86"/>
                  </a:cubicBezTo>
                  <a:cubicBezTo>
                    <a:pt x="788" y="97"/>
                    <a:pt x="777" y="103"/>
                    <a:pt x="765" y="1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71" name="Freeform: Shape 126"/>
            <p:cNvSpPr>
              <a:spLocks/>
            </p:cNvSpPr>
            <p:nvPr/>
          </p:nvSpPr>
          <p:spPr bwMode="auto">
            <a:xfrm>
              <a:off x="10245961" y="7107697"/>
              <a:ext cx="1207840" cy="526145"/>
            </a:xfrm>
            <a:custGeom>
              <a:avLst/>
              <a:gdLst>
                <a:gd name="T0" fmla="*/ 40 w 1897"/>
                <a:gd name="T1" fmla="*/ 828 h 829"/>
                <a:gd name="T2" fmla="*/ 23 w 1897"/>
                <a:gd name="T3" fmla="*/ 759 h 829"/>
                <a:gd name="T4" fmla="*/ 97 w 1897"/>
                <a:gd name="T5" fmla="*/ 754 h 829"/>
                <a:gd name="T6" fmla="*/ 57 w 1897"/>
                <a:gd name="T7" fmla="*/ 822 h 829"/>
                <a:gd name="T8" fmla="*/ 188 w 1897"/>
                <a:gd name="T9" fmla="*/ 736 h 829"/>
                <a:gd name="T10" fmla="*/ 160 w 1897"/>
                <a:gd name="T11" fmla="*/ 719 h 829"/>
                <a:gd name="T12" fmla="*/ 200 w 1897"/>
                <a:gd name="T13" fmla="*/ 651 h 829"/>
                <a:gd name="T14" fmla="*/ 240 w 1897"/>
                <a:gd name="T15" fmla="*/ 714 h 829"/>
                <a:gd name="T16" fmla="*/ 188 w 1897"/>
                <a:gd name="T17" fmla="*/ 736 h 829"/>
                <a:gd name="T18" fmla="*/ 342 w 1897"/>
                <a:gd name="T19" fmla="*/ 645 h 829"/>
                <a:gd name="T20" fmla="*/ 325 w 1897"/>
                <a:gd name="T21" fmla="*/ 582 h 829"/>
                <a:gd name="T22" fmla="*/ 405 w 1897"/>
                <a:gd name="T23" fmla="*/ 576 h 829"/>
                <a:gd name="T24" fmla="*/ 360 w 1897"/>
                <a:gd name="T25" fmla="*/ 645 h 829"/>
                <a:gd name="T26" fmla="*/ 497 w 1897"/>
                <a:gd name="T27" fmla="*/ 565 h 829"/>
                <a:gd name="T28" fmla="*/ 468 w 1897"/>
                <a:gd name="T29" fmla="*/ 548 h 829"/>
                <a:gd name="T30" fmla="*/ 514 w 1897"/>
                <a:gd name="T31" fmla="*/ 479 h 829"/>
                <a:gd name="T32" fmla="*/ 548 w 1897"/>
                <a:gd name="T33" fmla="*/ 542 h 829"/>
                <a:gd name="T34" fmla="*/ 497 w 1897"/>
                <a:gd name="T35" fmla="*/ 565 h 829"/>
                <a:gd name="T36" fmla="*/ 657 w 1897"/>
                <a:gd name="T37" fmla="*/ 485 h 829"/>
                <a:gd name="T38" fmla="*/ 640 w 1897"/>
                <a:gd name="T39" fmla="*/ 417 h 829"/>
                <a:gd name="T40" fmla="*/ 720 w 1897"/>
                <a:gd name="T41" fmla="*/ 422 h 829"/>
                <a:gd name="T42" fmla="*/ 674 w 1897"/>
                <a:gd name="T43" fmla="*/ 485 h 829"/>
                <a:gd name="T44" fmla="*/ 817 w 1897"/>
                <a:gd name="T45" fmla="*/ 411 h 829"/>
                <a:gd name="T46" fmla="*/ 783 w 1897"/>
                <a:gd name="T47" fmla="*/ 394 h 829"/>
                <a:gd name="T48" fmla="*/ 834 w 1897"/>
                <a:gd name="T49" fmla="*/ 331 h 829"/>
                <a:gd name="T50" fmla="*/ 862 w 1897"/>
                <a:gd name="T51" fmla="*/ 394 h 829"/>
                <a:gd name="T52" fmla="*/ 817 w 1897"/>
                <a:gd name="T53" fmla="*/ 411 h 829"/>
                <a:gd name="T54" fmla="*/ 982 w 1897"/>
                <a:gd name="T55" fmla="*/ 348 h 829"/>
                <a:gd name="T56" fmla="*/ 965 w 1897"/>
                <a:gd name="T57" fmla="*/ 279 h 829"/>
                <a:gd name="T58" fmla="*/ 1045 w 1897"/>
                <a:gd name="T59" fmla="*/ 285 h 829"/>
                <a:gd name="T60" fmla="*/ 994 w 1897"/>
                <a:gd name="T61" fmla="*/ 342 h 829"/>
                <a:gd name="T62" fmla="*/ 1142 w 1897"/>
                <a:gd name="T63" fmla="*/ 279 h 829"/>
                <a:gd name="T64" fmla="*/ 1114 w 1897"/>
                <a:gd name="T65" fmla="*/ 257 h 829"/>
                <a:gd name="T66" fmla="*/ 1165 w 1897"/>
                <a:gd name="T67" fmla="*/ 200 h 829"/>
                <a:gd name="T68" fmla="*/ 1188 w 1897"/>
                <a:gd name="T69" fmla="*/ 268 h 829"/>
                <a:gd name="T70" fmla="*/ 1142 w 1897"/>
                <a:gd name="T71" fmla="*/ 279 h 829"/>
                <a:gd name="T72" fmla="*/ 1314 w 1897"/>
                <a:gd name="T73" fmla="*/ 222 h 829"/>
                <a:gd name="T74" fmla="*/ 1302 w 1897"/>
                <a:gd name="T75" fmla="*/ 154 h 829"/>
                <a:gd name="T76" fmla="*/ 1377 w 1897"/>
                <a:gd name="T77" fmla="*/ 165 h 829"/>
                <a:gd name="T78" fmla="*/ 1319 w 1897"/>
                <a:gd name="T79" fmla="*/ 222 h 829"/>
                <a:gd name="T80" fmla="*/ 1479 w 1897"/>
                <a:gd name="T81" fmla="*/ 171 h 829"/>
                <a:gd name="T82" fmla="*/ 1445 w 1897"/>
                <a:gd name="T83" fmla="*/ 148 h 829"/>
                <a:gd name="T84" fmla="*/ 1502 w 1897"/>
                <a:gd name="T85" fmla="*/ 91 h 829"/>
                <a:gd name="T86" fmla="*/ 1525 w 1897"/>
                <a:gd name="T87" fmla="*/ 159 h 829"/>
                <a:gd name="T88" fmla="*/ 1479 w 1897"/>
                <a:gd name="T89" fmla="*/ 171 h 829"/>
                <a:gd name="T90" fmla="*/ 1651 w 1897"/>
                <a:gd name="T91" fmla="*/ 125 h 829"/>
                <a:gd name="T92" fmla="*/ 1639 w 1897"/>
                <a:gd name="T93" fmla="*/ 51 h 829"/>
                <a:gd name="T94" fmla="*/ 1719 w 1897"/>
                <a:gd name="T95" fmla="*/ 68 h 829"/>
                <a:gd name="T96" fmla="*/ 1657 w 1897"/>
                <a:gd name="T97" fmla="*/ 125 h 829"/>
                <a:gd name="T98" fmla="*/ 1822 w 1897"/>
                <a:gd name="T99" fmla="*/ 79 h 829"/>
                <a:gd name="T100" fmla="*/ 1788 w 1897"/>
                <a:gd name="T101" fmla="*/ 51 h 829"/>
                <a:gd name="T102" fmla="*/ 1845 w 1897"/>
                <a:gd name="T103" fmla="*/ 5 h 829"/>
                <a:gd name="T104" fmla="*/ 1862 w 1897"/>
                <a:gd name="T105" fmla="*/ 74 h 829"/>
                <a:gd name="T106" fmla="*/ 1822 w 1897"/>
                <a:gd name="T107" fmla="*/ 7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97" h="829">
                  <a:moveTo>
                    <a:pt x="40" y="828"/>
                  </a:moveTo>
                  <a:lnTo>
                    <a:pt x="40" y="828"/>
                  </a:lnTo>
                  <a:cubicBezTo>
                    <a:pt x="28" y="828"/>
                    <a:pt x="17" y="822"/>
                    <a:pt x="11" y="811"/>
                  </a:cubicBezTo>
                  <a:cubicBezTo>
                    <a:pt x="0" y="794"/>
                    <a:pt x="6" y="771"/>
                    <a:pt x="23" y="759"/>
                  </a:cubicBezTo>
                  <a:cubicBezTo>
                    <a:pt x="51" y="742"/>
                    <a:pt x="51" y="742"/>
                    <a:pt x="51" y="742"/>
                  </a:cubicBezTo>
                  <a:cubicBezTo>
                    <a:pt x="68" y="731"/>
                    <a:pt x="91" y="736"/>
                    <a:pt x="97" y="754"/>
                  </a:cubicBezTo>
                  <a:cubicBezTo>
                    <a:pt x="108" y="771"/>
                    <a:pt x="103" y="794"/>
                    <a:pt x="85" y="805"/>
                  </a:cubicBezTo>
                  <a:cubicBezTo>
                    <a:pt x="57" y="822"/>
                    <a:pt x="57" y="822"/>
                    <a:pt x="57" y="822"/>
                  </a:cubicBezTo>
                  <a:cubicBezTo>
                    <a:pt x="51" y="828"/>
                    <a:pt x="45" y="828"/>
                    <a:pt x="40" y="828"/>
                  </a:cubicBezTo>
                  <a:close/>
                  <a:moveTo>
                    <a:pt x="188" y="736"/>
                  </a:moveTo>
                  <a:lnTo>
                    <a:pt x="188" y="736"/>
                  </a:lnTo>
                  <a:cubicBezTo>
                    <a:pt x="177" y="736"/>
                    <a:pt x="166" y="731"/>
                    <a:pt x="160" y="719"/>
                  </a:cubicBezTo>
                  <a:cubicBezTo>
                    <a:pt x="148" y="702"/>
                    <a:pt x="154" y="679"/>
                    <a:pt x="171" y="668"/>
                  </a:cubicBezTo>
                  <a:cubicBezTo>
                    <a:pt x="200" y="651"/>
                    <a:pt x="200" y="651"/>
                    <a:pt x="200" y="651"/>
                  </a:cubicBezTo>
                  <a:cubicBezTo>
                    <a:pt x="217" y="639"/>
                    <a:pt x="240" y="645"/>
                    <a:pt x="251" y="662"/>
                  </a:cubicBezTo>
                  <a:cubicBezTo>
                    <a:pt x="263" y="679"/>
                    <a:pt x="257" y="702"/>
                    <a:pt x="240" y="714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0" y="736"/>
                    <a:pt x="194" y="736"/>
                    <a:pt x="188" y="736"/>
                  </a:cubicBezTo>
                  <a:close/>
                  <a:moveTo>
                    <a:pt x="342" y="645"/>
                  </a:moveTo>
                  <a:lnTo>
                    <a:pt x="342" y="645"/>
                  </a:lnTo>
                  <a:cubicBezTo>
                    <a:pt x="331" y="645"/>
                    <a:pt x="320" y="639"/>
                    <a:pt x="314" y="628"/>
                  </a:cubicBezTo>
                  <a:cubicBezTo>
                    <a:pt x="303" y="611"/>
                    <a:pt x="308" y="588"/>
                    <a:pt x="325" y="582"/>
                  </a:cubicBezTo>
                  <a:cubicBezTo>
                    <a:pt x="354" y="565"/>
                    <a:pt x="354" y="565"/>
                    <a:pt x="354" y="565"/>
                  </a:cubicBezTo>
                  <a:cubicBezTo>
                    <a:pt x="371" y="554"/>
                    <a:pt x="394" y="559"/>
                    <a:pt x="405" y="576"/>
                  </a:cubicBezTo>
                  <a:cubicBezTo>
                    <a:pt x="417" y="594"/>
                    <a:pt x="405" y="617"/>
                    <a:pt x="388" y="628"/>
                  </a:cubicBezTo>
                  <a:cubicBezTo>
                    <a:pt x="360" y="645"/>
                    <a:pt x="360" y="645"/>
                    <a:pt x="360" y="645"/>
                  </a:cubicBezTo>
                  <a:cubicBezTo>
                    <a:pt x="354" y="645"/>
                    <a:pt x="348" y="645"/>
                    <a:pt x="342" y="645"/>
                  </a:cubicBezTo>
                  <a:close/>
                  <a:moveTo>
                    <a:pt x="497" y="565"/>
                  </a:moveTo>
                  <a:lnTo>
                    <a:pt x="497" y="565"/>
                  </a:lnTo>
                  <a:cubicBezTo>
                    <a:pt x="485" y="565"/>
                    <a:pt x="474" y="559"/>
                    <a:pt x="468" y="548"/>
                  </a:cubicBezTo>
                  <a:cubicBezTo>
                    <a:pt x="457" y="531"/>
                    <a:pt x="463" y="508"/>
                    <a:pt x="480" y="497"/>
                  </a:cubicBezTo>
                  <a:cubicBezTo>
                    <a:pt x="514" y="479"/>
                    <a:pt x="514" y="479"/>
                    <a:pt x="514" y="479"/>
                  </a:cubicBezTo>
                  <a:cubicBezTo>
                    <a:pt x="531" y="474"/>
                    <a:pt x="554" y="479"/>
                    <a:pt x="560" y="497"/>
                  </a:cubicBezTo>
                  <a:cubicBezTo>
                    <a:pt x="571" y="514"/>
                    <a:pt x="565" y="536"/>
                    <a:pt x="548" y="542"/>
                  </a:cubicBezTo>
                  <a:cubicBezTo>
                    <a:pt x="514" y="559"/>
                    <a:pt x="514" y="559"/>
                    <a:pt x="514" y="559"/>
                  </a:cubicBezTo>
                  <a:cubicBezTo>
                    <a:pt x="508" y="565"/>
                    <a:pt x="502" y="565"/>
                    <a:pt x="497" y="565"/>
                  </a:cubicBezTo>
                  <a:close/>
                  <a:moveTo>
                    <a:pt x="657" y="485"/>
                  </a:moveTo>
                  <a:lnTo>
                    <a:pt x="657" y="485"/>
                  </a:lnTo>
                  <a:cubicBezTo>
                    <a:pt x="645" y="485"/>
                    <a:pt x="628" y="479"/>
                    <a:pt x="623" y="468"/>
                  </a:cubicBezTo>
                  <a:cubicBezTo>
                    <a:pt x="617" y="451"/>
                    <a:pt x="623" y="428"/>
                    <a:pt x="640" y="417"/>
                  </a:cubicBezTo>
                  <a:cubicBezTo>
                    <a:pt x="674" y="405"/>
                    <a:pt x="674" y="405"/>
                    <a:pt x="674" y="405"/>
                  </a:cubicBezTo>
                  <a:cubicBezTo>
                    <a:pt x="691" y="394"/>
                    <a:pt x="714" y="405"/>
                    <a:pt x="720" y="422"/>
                  </a:cubicBezTo>
                  <a:cubicBezTo>
                    <a:pt x="731" y="439"/>
                    <a:pt x="720" y="462"/>
                    <a:pt x="702" y="468"/>
                  </a:cubicBezTo>
                  <a:cubicBezTo>
                    <a:pt x="674" y="485"/>
                    <a:pt x="674" y="485"/>
                    <a:pt x="674" y="485"/>
                  </a:cubicBezTo>
                  <a:cubicBezTo>
                    <a:pt x="668" y="485"/>
                    <a:pt x="662" y="485"/>
                    <a:pt x="657" y="485"/>
                  </a:cubicBezTo>
                  <a:close/>
                  <a:moveTo>
                    <a:pt x="817" y="411"/>
                  </a:moveTo>
                  <a:lnTo>
                    <a:pt x="817" y="411"/>
                  </a:lnTo>
                  <a:cubicBezTo>
                    <a:pt x="805" y="411"/>
                    <a:pt x="788" y="405"/>
                    <a:pt x="783" y="394"/>
                  </a:cubicBezTo>
                  <a:cubicBezTo>
                    <a:pt x="777" y="376"/>
                    <a:pt x="783" y="354"/>
                    <a:pt x="805" y="348"/>
                  </a:cubicBezTo>
                  <a:cubicBezTo>
                    <a:pt x="834" y="331"/>
                    <a:pt x="834" y="331"/>
                    <a:pt x="834" y="331"/>
                  </a:cubicBezTo>
                  <a:cubicBezTo>
                    <a:pt x="851" y="325"/>
                    <a:pt x="874" y="331"/>
                    <a:pt x="880" y="348"/>
                  </a:cubicBezTo>
                  <a:cubicBezTo>
                    <a:pt x="891" y="365"/>
                    <a:pt x="880" y="388"/>
                    <a:pt x="862" y="394"/>
                  </a:cubicBezTo>
                  <a:cubicBezTo>
                    <a:pt x="834" y="411"/>
                    <a:pt x="834" y="411"/>
                    <a:pt x="834" y="411"/>
                  </a:cubicBezTo>
                  <a:cubicBezTo>
                    <a:pt x="828" y="411"/>
                    <a:pt x="822" y="411"/>
                    <a:pt x="817" y="411"/>
                  </a:cubicBezTo>
                  <a:close/>
                  <a:moveTo>
                    <a:pt x="982" y="348"/>
                  </a:moveTo>
                  <a:lnTo>
                    <a:pt x="982" y="348"/>
                  </a:lnTo>
                  <a:cubicBezTo>
                    <a:pt x="965" y="348"/>
                    <a:pt x="954" y="337"/>
                    <a:pt x="948" y="325"/>
                  </a:cubicBezTo>
                  <a:cubicBezTo>
                    <a:pt x="937" y="302"/>
                    <a:pt x="948" y="285"/>
                    <a:pt x="965" y="279"/>
                  </a:cubicBezTo>
                  <a:cubicBezTo>
                    <a:pt x="1000" y="262"/>
                    <a:pt x="1000" y="262"/>
                    <a:pt x="1000" y="262"/>
                  </a:cubicBezTo>
                  <a:cubicBezTo>
                    <a:pt x="1017" y="257"/>
                    <a:pt x="1040" y="268"/>
                    <a:pt x="1045" y="285"/>
                  </a:cubicBezTo>
                  <a:cubicBezTo>
                    <a:pt x="1051" y="302"/>
                    <a:pt x="1045" y="325"/>
                    <a:pt x="1028" y="331"/>
                  </a:cubicBezTo>
                  <a:cubicBezTo>
                    <a:pt x="994" y="342"/>
                    <a:pt x="994" y="342"/>
                    <a:pt x="994" y="342"/>
                  </a:cubicBezTo>
                  <a:cubicBezTo>
                    <a:pt x="988" y="342"/>
                    <a:pt x="982" y="348"/>
                    <a:pt x="982" y="348"/>
                  </a:cubicBezTo>
                  <a:close/>
                  <a:moveTo>
                    <a:pt x="1142" y="279"/>
                  </a:moveTo>
                  <a:lnTo>
                    <a:pt x="1142" y="279"/>
                  </a:lnTo>
                  <a:cubicBezTo>
                    <a:pt x="1131" y="279"/>
                    <a:pt x="1114" y="274"/>
                    <a:pt x="1114" y="257"/>
                  </a:cubicBezTo>
                  <a:cubicBezTo>
                    <a:pt x="1102" y="239"/>
                    <a:pt x="1114" y="222"/>
                    <a:pt x="1131" y="211"/>
                  </a:cubicBezTo>
                  <a:cubicBezTo>
                    <a:pt x="1165" y="200"/>
                    <a:pt x="1165" y="200"/>
                    <a:pt x="1165" y="200"/>
                  </a:cubicBezTo>
                  <a:cubicBezTo>
                    <a:pt x="1182" y="194"/>
                    <a:pt x="1205" y="205"/>
                    <a:pt x="1211" y="222"/>
                  </a:cubicBezTo>
                  <a:cubicBezTo>
                    <a:pt x="1217" y="239"/>
                    <a:pt x="1211" y="262"/>
                    <a:pt x="1188" y="268"/>
                  </a:cubicBezTo>
                  <a:cubicBezTo>
                    <a:pt x="1159" y="279"/>
                    <a:pt x="1159" y="279"/>
                    <a:pt x="1159" y="279"/>
                  </a:cubicBezTo>
                  <a:cubicBezTo>
                    <a:pt x="1154" y="279"/>
                    <a:pt x="1148" y="279"/>
                    <a:pt x="1142" y="279"/>
                  </a:cubicBezTo>
                  <a:close/>
                  <a:moveTo>
                    <a:pt x="1314" y="222"/>
                  </a:moveTo>
                  <a:lnTo>
                    <a:pt x="1314" y="222"/>
                  </a:lnTo>
                  <a:cubicBezTo>
                    <a:pt x="1297" y="222"/>
                    <a:pt x="1285" y="217"/>
                    <a:pt x="1279" y="200"/>
                  </a:cubicBezTo>
                  <a:cubicBezTo>
                    <a:pt x="1274" y="182"/>
                    <a:pt x="1279" y="159"/>
                    <a:pt x="1302" y="154"/>
                  </a:cubicBezTo>
                  <a:cubicBezTo>
                    <a:pt x="1337" y="142"/>
                    <a:pt x="1337" y="142"/>
                    <a:pt x="1337" y="142"/>
                  </a:cubicBezTo>
                  <a:cubicBezTo>
                    <a:pt x="1354" y="137"/>
                    <a:pt x="1371" y="148"/>
                    <a:pt x="1377" y="165"/>
                  </a:cubicBezTo>
                  <a:cubicBezTo>
                    <a:pt x="1382" y="188"/>
                    <a:pt x="1377" y="205"/>
                    <a:pt x="1354" y="211"/>
                  </a:cubicBezTo>
                  <a:cubicBezTo>
                    <a:pt x="1319" y="222"/>
                    <a:pt x="1319" y="222"/>
                    <a:pt x="1319" y="222"/>
                  </a:cubicBezTo>
                  <a:lnTo>
                    <a:pt x="1314" y="222"/>
                  </a:lnTo>
                  <a:close/>
                  <a:moveTo>
                    <a:pt x="1479" y="171"/>
                  </a:moveTo>
                  <a:lnTo>
                    <a:pt x="1479" y="171"/>
                  </a:lnTo>
                  <a:cubicBezTo>
                    <a:pt x="1462" y="171"/>
                    <a:pt x="1451" y="159"/>
                    <a:pt x="1445" y="148"/>
                  </a:cubicBezTo>
                  <a:cubicBezTo>
                    <a:pt x="1439" y="125"/>
                    <a:pt x="1451" y="108"/>
                    <a:pt x="1468" y="102"/>
                  </a:cubicBezTo>
                  <a:cubicBezTo>
                    <a:pt x="1502" y="91"/>
                    <a:pt x="1502" y="91"/>
                    <a:pt x="1502" y="91"/>
                  </a:cubicBezTo>
                  <a:cubicBezTo>
                    <a:pt x="1525" y="85"/>
                    <a:pt x="1542" y="97"/>
                    <a:pt x="1548" y="114"/>
                  </a:cubicBezTo>
                  <a:cubicBezTo>
                    <a:pt x="1554" y="137"/>
                    <a:pt x="1542" y="154"/>
                    <a:pt x="1525" y="159"/>
                  </a:cubicBezTo>
                  <a:cubicBezTo>
                    <a:pt x="1491" y="171"/>
                    <a:pt x="1491" y="171"/>
                    <a:pt x="1491" y="171"/>
                  </a:cubicBezTo>
                  <a:cubicBezTo>
                    <a:pt x="1485" y="171"/>
                    <a:pt x="1485" y="171"/>
                    <a:pt x="1479" y="171"/>
                  </a:cubicBezTo>
                  <a:close/>
                  <a:moveTo>
                    <a:pt x="1651" y="125"/>
                  </a:moveTo>
                  <a:lnTo>
                    <a:pt x="1651" y="125"/>
                  </a:lnTo>
                  <a:cubicBezTo>
                    <a:pt x="1634" y="125"/>
                    <a:pt x="1617" y="114"/>
                    <a:pt x="1617" y="97"/>
                  </a:cubicBezTo>
                  <a:cubicBezTo>
                    <a:pt x="1611" y="79"/>
                    <a:pt x="1622" y="57"/>
                    <a:pt x="1639" y="51"/>
                  </a:cubicBezTo>
                  <a:cubicBezTo>
                    <a:pt x="1674" y="45"/>
                    <a:pt x="1674" y="45"/>
                    <a:pt x="1674" y="45"/>
                  </a:cubicBezTo>
                  <a:cubicBezTo>
                    <a:pt x="1691" y="40"/>
                    <a:pt x="1714" y="51"/>
                    <a:pt x="1719" y="68"/>
                  </a:cubicBezTo>
                  <a:cubicBezTo>
                    <a:pt x="1725" y="91"/>
                    <a:pt x="1714" y="108"/>
                    <a:pt x="1691" y="114"/>
                  </a:cubicBezTo>
                  <a:cubicBezTo>
                    <a:pt x="1657" y="125"/>
                    <a:pt x="1657" y="125"/>
                    <a:pt x="1657" y="125"/>
                  </a:cubicBezTo>
                  <a:lnTo>
                    <a:pt x="1651" y="125"/>
                  </a:lnTo>
                  <a:close/>
                  <a:moveTo>
                    <a:pt x="1822" y="79"/>
                  </a:moveTo>
                  <a:lnTo>
                    <a:pt x="1822" y="79"/>
                  </a:lnTo>
                  <a:cubicBezTo>
                    <a:pt x="1805" y="79"/>
                    <a:pt x="1788" y="68"/>
                    <a:pt x="1788" y="51"/>
                  </a:cubicBezTo>
                  <a:cubicBezTo>
                    <a:pt x="1782" y="34"/>
                    <a:pt x="1794" y="17"/>
                    <a:pt x="1811" y="11"/>
                  </a:cubicBezTo>
                  <a:cubicBezTo>
                    <a:pt x="1845" y="5"/>
                    <a:pt x="1845" y="5"/>
                    <a:pt x="1845" y="5"/>
                  </a:cubicBezTo>
                  <a:cubicBezTo>
                    <a:pt x="1868" y="0"/>
                    <a:pt x="1885" y="11"/>
                    <a:pt x="1891" y="28"/>
                  </a:cubicBezTo>
                  <a:cubicBezTo>
                    <a:pt x="1896" y="51"/>
                    <a:pt x="1879" y="68"/>
                    <a:pt x="1862" y="74"/>
                  </a:cubicBezTo>
                  <a:cubicBezTo>
                    <a:pt x="1828" y="79"/>
                    <a:pt x="1828" y="79"/>
                    <a:pt x="1828" y="79"/>
                  </a:cubicBezTo>
                  <a:lnTo>
                    <a:pt x="1822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72" name="Freeform: Shape 127"/>
            <p:cNvSpPr>
              <a:spLocks/>
            </p:cNvSpPr>
            <p:nvPr/>
          </p:nvSpPr>
          <p:spPr bwMode="auto">
            <a:xfrm>
              <a:off x="12999499" y="7102069"/>
              <a:ext cx="1227548" cy="528958"/>
            </a:xfrm>
            <a:custGeom>
              <a:avLst/>
              <a:gdLst>
                <a:gd name="T0" fmla="*/ 1885 w 1926"/>
                <a:gd name="T1" fmla="*/ 834 h 835"/>
                <a:gd name="T2" fmla="*/ 1840 w 1926"/>
                <a:gd name="T3" fmla="*/ 811 h 835"/>
                <a:gd name="T4" fmla="*/ 1874 w 1926"/>
                <a:gd name="T5" fmla="*/ 748 h 835"/>
                <a:gd name="T6" fmla="*/ 1920 w 1926"/>
                <a:gd name="T7" fmla="*/ 817 h 835"/>
                <a:gd name="T8" fmla="*/ 1737 w 1926"/>
                <a:gd name="T9" fmla="*/ 737 h 835"/>
                <a:gd name="T10" fmla="*/ 1714 w 1926"/>
                <a:gd name="T11" fmla="*/ 737 h 835"/>
                <a:gd name="T12" fmla="*/ 1674 w 1926"/>
                <a:gd name="T13" fmla="*/ 669 h 835"/>
                <a:gd name="T14" fmla="*/ 1754 w 1926"/>
                <a:gd name="T15" fmla="*/ 674 h 835"/>
                <a:gd name="T16" fmla="*/ 1737 w 1926"/>
                <a:gd name="T17" fmla="*/ 737 h 835"/>
                <a:gd name="T18" fmla="*/ 1577 w 1926"/>
                <a:gd name="T19" fmla="*/ 651 h 835"/>
                <a:gd name="T20" fmla="*/ 1531 w 1926"/>
                <a:gd name="T21" fmla="*/ 629 h 835"/>
                <a:gd name="T22" fmla="*/ 1565 w 1926"/>
                <a:gd name="T23" fmla="*/ 566 h 835"/>
                <a:gd name="T24" fmla="*/ 1611 w 1926"/>
                <a:gd name="T25" fmla="*/ 634 h 835"/>
                <a:gd name="T26" fmla="*/ 1423 w 1926"/>
                <a:gd name="T27" fmla="*/ 566 h 835"/>
                <a:gd name="T28" fmla="*/ 1406 w 1926"/>
                <a:gd name="T29" fmla="*/ 566 h 835"/>
                <a:gd name="T30" fmla="*/ 1354 w 1926"/>
                <a:gd name="T31" fmla="*/ 503 h 835"/>
                <a:gd name="T32" fmla="*/ 1434 w 1926"/>
                <a:gd name="T33" fmla="*/ 503 h 835"/>
                <a:gd name="T34" fmla="*/ 1423 w 1926"/>
                <a:gd name="T35" fmla="*/ 566 h 835"/>
                <a:gd name="T36" fmla="*/ 1257 w 1926"/>
                <a:gd name="T37" fmla="*/ 491 h 835"/>
                <a:gd name="T38" fmla="*/ 1211 w 1926"/>
                <a:gd name="T39" fmla="*/ 469 h 835"/>
                <a:gd name="T40" fmla="*/ 1240 w 1926"/>
                <a:gd name="T41" fmla="*/ 406 h 835"/>
                <a:gd name="T42" fmla="*/ 1291 w 1926"/>
                <a:gd name="T43" fmla="*/ 469 h 835"/>
                <a:gd name="T44" fmla="*/ 1097 w 1926"/>
                <a:gd name="T45" fmla="*/ 417 h 835"/>
                <a:gd name="T46" fmla="*/ 1080 w 1926"/>
                <a:gd name="T47" fmla="*/ 411 h 835"/>
                <a:gd name="T48" fmla="*/ 1028 w 1926"/>
                <a:gd name="T49" fmla="*/ 354 h 835"/>
                <a:gd name="T50" fmla="*/ 1108 w 1926"/>
                <a:gd name="T51" fmla="*/ 349 h 835"/>
                <a:gd name="T52" fmla="*/ 1097 w 1926"/>
                <a:gd name="T53" fmla="*/ 417 h 835"/>
                <a:gd name="T54" fmla="*/ 931 w 1926"/>
                <a:gd name="T55" fmla="*/ 349 h 835"/>
                <a:gd name="T56" fmla="*/ 886 w 1926"/>
                <a:gd name="T57" fmla="*/ 331 h 835"/>
                <a:gd name="T58" fmla="*/ 908 w 1926"/>
                <a:gd name="T59" fmla="*/ 263 h 835"/>
                <a:gd name="T60" fmla="*/ 965 w 1926"/>
                <a:gd name="T61" fmla="*/ 326 h 835"/>
                <a:gd name="T62" fmla="*/ 766 w 1926"/>
                <a:gd name="T63" fmla="*/ 286 h 835"/>
                <a:gd name="T64" fmla="*/ 748 w 1926"/>
                <a:gd name="T65" fmla="*/ 280 h 835"/>
                <a:gd name="T66" fmla="*/ 697 w 1926"/>
                <a:gd name="T67" fmla="*/ 223 h 835"/>
                <a:gd name="T68" fmla="*/ 777 w 1926"/>
                <a:gd name="T69" fmla="*/ 217 h 835"/>
                <a:gd name="T70" fmla="*/ 766 w 1926"/>
                <a:gd name="T71" fmla="*/ 286 h 835"/>
                <a:gd name="T72" fmla="*/ 594 w 1926"/>
                <a:gd name="T73" fmla="*/ 229 h 835"/>
                <a:gd name="T74" fmla="*/ 548 w 1926"/>
                <a:gd name="T75" fmla="*/ 212 h 835"/>
                <a:gd name="T76" fmla="*/ 571 w 1926"/>
                <a:gd name="T77" fmla="*/ 143 h 835"/>
                <a:gd name="T78" fmla="*/ 629 w 1926"/>
                <a:gd name="T79" fmla="*/ 200 h 835"/>
                <a:gd name="T80" fmla="*/ 423 w 1926"/>
                <a:gd name="T81" fmla="*/ 171 h 835"/>
                <a:gd name="T82" fmla="*/ 411 w 1926"/>
                <a:gd name="T83" fmla="*/ 171 h 835"/>
                <a:gd name="T84" fmla="*/ 354 w 1926"/>
                <a:gd name="T85" fmla="*/ 120 h 835"/>
                <a:gd name="T86" fmla="*/ 434 w 1926"/>
                <a:gd name="T87" fmla="*/ 103 h 835"/>
                <a:gd name="T88" fmla="*/ 423 w 1926"/>
                <a:gd name="T89" fmla="*/ 171 h 835"/>
                <a:gd name="T90" fmla="*/ 251 w 1926"/>
                <a:gd name="T91" fmla="*/ 126 h 835"/>
                <a:gd name="T92" fmla="*/ 206 w 1926"/>
                <a:gd name="T93" fmla="*/ 114 h 835"/>
                <a:gd name="T94" fmla="*/ 223 w 1926"/>
                <a:gd name="T95" fmla="*/ 46 h 835"/>
                <a:gd name="T96" fmla="*/ 286 w 1926"/>
                <a:gd name="T97" fmla="*/ 97 h 835"/>
                <a:gd name="T98" fmla="*/ 74 w 1926"/>
                <a:gd name="T99" fmla="*/ 86 h 835"/>
                <a:gd name="T100" fmla="*/ 69 w 1926"/>
                <a:gd name="T101" fmla="*/ 86 h 835"/>
                <a:gd name="T102" fmla="*/ 6 w 1926"/>
                <a:gd name="T103" fmla="*/ 34 h 835"/>
                <a:gd name="T104" fmla="*/ 86 w 1926"/>
                <a:gd name="T105" fmla="*/ 12 h 835"/>
                <a:gd name="T106" fmla="*/ 74 w 1926"/>
                <a:gd name="T107" fmla="*/ 8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6" h="835">
                  <a:moveTo>
                    <a:pt x="1885" y="834"/>
                  </a:moveTo>
                  <a:lnTo>
                    <a:pt x="1885" y="834"/>
                  </a:lnTo>
                  <a:cubicBezTo>
                    <a:pt x="1880" y="834"/>
                    <a:pt x="1874" y="834"/>
                    <a:pt x="1868" y="829"/>
                  </a:cubicBezTo>
                  <a:cubicBezTo>
                    <a:pt x="1840" y="811"/>
                    <a:pt x="1840" y="811"/>
                    <a:pt x="1840" y="811"/>
                  </a:cubicBezTo>
                  <a:cubicBezTo>
                    <a:pt x="1823" y="800"/>
                    <a:pt x="1817" y="777"/>
                    <a:pt x="1828" y="760"/>
                  </a:cubicBezTo>
                  <a:cubicBezTo>
                    <a:pt x="1840" y="743"/>
                    <a:pt x="1857" y="737"/>
                    <a:pt x="1874" y="748"/>
                  </a:cubicBezTo>
                  <a:cubicBezTo>
                    <a:pt x="1908" y="766"/>
                    <a:pt x="1908" y="766"/>
                    <a:pt x="1908" y="766"/>
                  </a:cubicBezTo>
                  <a:cubicBezTo>
                    <a:pt x="1925" y="777"/>
                    <a:pt x="1925" y="800"/>
                    <a:pt x="1920" y="817"/>
                  </a:cubicBezTo>
                  <a:cubicBezTo>
                    <a:pt x="1908" y="829"/>
                    <a:pt x="1897" y="834"/>
                    <a:pt x="1885" y="834"/>
                  </a:cubicBezTo>
                  <a:close/>
                  <a:moveTo>
                    <a:pt x="1737" y="737"/>
                  </a:moveTo>
                  <a:lnTo>
                    <a:pt x="1737" y="737"/>
                  </a:lnTo>
                  <a:cubicBezTo>
                    <a:pt x="1731" y="737"/>
                    <a:pt x="1720" y="737"/>
                    <a:pt x="1714" y="737"/>
                  </a:cubicBezTo>
                  <a:cubicBezTo>
                    <a:pt x="1685" y="714"/>
                    <a:pt x="1685" y="714"/>
                    <a:pt x="1685" y="714"/>
                  </a:cubicBezTo>
                  <a:cubicBezTo>
                    <a:pt x="1668" y="708"/>
                    <a:pt x="1663" y="686"/>
                    <a:pt x="1674" y="669"/>
                  </a:cubicBezTo>
                  <a:cubicBezTo>
                    <a:pt x="1685" y="651"/>
                    <a:pt x="1703" y="646"/>
                    <a:pt x="1720" y="657"/>
                  </a:cubicBezTo>
                  <a:cubicBezTo>
                    <a:pt x="1754" y="674"/>
                    <a:pt x="1754" y="674"/>
                    <a:pt x="1754" y="674"/>
                  </a:cubicBezTo>
                  <a:cubicBezTo>
                    <a:pt x="1771" y="686"/>
                    <a:pt x="1777" y="703"/>
                    <a:pt x="1765" y="720"/>
                  </a:cubicBezTo>
                  <a:cubicBezTo>
                    <a:pt x="1760" y="731"/>
                    <a:pt x="1748" y="737"/>
                    <a:pt x="1737" y="737"/>
                  </a:cubicBezTo>
                  <a:close/>
                  <a:moveTo>
                    <a:pt x="1577" y="651"/>
                  </a:moveTo>
                  <a:lnTo>
                    <a:pt x="1577" y="651"/>
                  </a:lnTo>
                  <a:cubicBezTo>
                    <a:pt x="1571" y="651"/>
                    <a:pt x="1565" y="651"/>
                    <a:pt x="1560" y="646"/>
                  </a:cubicBezTo>
                  <a:cubicBezTo>
                    <a:pt x="1531" y="629"/>
                    <a:pt x="1531" y="629"/>
                    <a:pt x="1531" y="629"/>
                  </a:cubicBezTo>
                  <a:cubicBezTo>
                    <a:pt x="1514" y="623"/>
                    <a:pt x="1508" y="600"/>
                    <a:pt x="1514" y="583"/>
                  </a:cubicBezTo>
                  <a:cubicBezTo>
                    <a:pt x="1525" y="566"/>
                    <a:pt x="1548" y="560"/>
                    <a:pt x="1565" y="566"/>
                  </a:cubicBezTo>
                  <a:cubicBezTo>
                    <a:pt x="1594" y="583"/>
                    <a:pt x="1594" y="583"/>
                    <a:pt x="1594" y="583"/>
                  </a:cubicBezTo>
                  <a:cubicBezTo>
                    <a:pt x="1611" y="594"/>
                    <a:pt x="1617" y="617"/>
                    <a:pt x="1611" y="634"/>
                  </a:cubicBezTo>
                  <a:cubicBezTo>
                    <a:pt x="1605" y="646"/>
                    <a:pt x="1594" y="651"/>
                    <a:pt x="1577" y="651"/>
                  </a:cubicBezTo>
                  <a:close/>
                  <a:moveTo>
                    <a:pt x="1423" y="566"/>
                  </a:moveTo>
                  <a:lnTo>
                    <a:pt x="1423" y="566"/>
                  </a:lnTo>
                  <a:cubicBezTo>
                    <a:pt x="1417" y="566"/>
                    <a:pt x="1411" y="566"/>
                    <a:pt x="1406" y="566"/>
                  </a:cubicBezTo>
                  <a:cubicBezTo>
                    <a:pt x="1371" y="548"/>
                    <a:pt x="1371" y="548"/>
                    <a:pt x="1371" y="548"/>
                  </a:cubicBezTo>
                  <a:cubicBezTo>
                    <a:pt x="1354" y="537"/>
                    <a:pt x="1348" y="520"/>
                    <a:pt x="1354" y="503"/>
                  </a:cubicBezTo>
                  <a:cubicBezTo>
                    <a:pt x="1365" y="480"/>
                    <a:pt x="1388" y="474"/>
                    <a:pt x="1406" y="486"/>
                  </a:cubicBezTo>
                  <a:cubicBezTo>
                    <a:pt x="1434" y="503"/>
                    <a:pt x="1434" y="503"/>
                    <a:pt x="1434" y="503"/>
                  </a:cubicBezTo>
                  <a:cubicBezTo>
                    <a:pt x="1451" y="509"/>
                    <a:pt x="1463" y="531"/>
                    <a:pt x="1451" y="548"/>
                  </a:cubicBezTo>
                  <a:cubicBezTo>
                    <a:pt x="1445" y="560"/>
                    <a:pt x="1434" y="566"/>
                    <a:pt x="1423" y="566"/>
                  </a:cubicBezTo>
                  <a:close/>
                  <a:moveTo>
                    <a:pt x="1257" y="491"/>
                  </a:moveTo>
                  <a:lnTo>
                    <a:pt x="1257" y="491"/>
                  </a:lnTo>
                  <a:cubicBezTo>
                    <a:pt x="1257" y="491"/>
                    <a:pt x="1251" y="486"/>
                    <a:pt x="1246" y="486"/>
                  </a:cubicBezTo>
                  <a:cubicBezTo>
                    <a:pt x="1211" y="469"/>
                    <a:pt x="1211" y="469"/>
                    <a:pt x="1211" y="469"/>
                  </a:cubicBezTo>
                  <a:cubicBezTo>
                    <a:pt x="1194" y="463"/>
                    <a:pt x="1188" y="440"/>
                    <a:pt x="1194" y="423"/>
                  </a:cubicBezTo>
                  <a:cubicBezTo>
                    <a:pt x="1206" y="406"/>
                    <a:pt x="1223" y="400"/>
                    <a:pt x="1240" y="406"/>
                  </a:cubicBezTo>
                  <a:cubicBezTo>
                    <a:pt x="1274" y="423"/>
                    <a:pt x="1274" y="423"/>
                    <a:pt x="1274" y="423"/>
                  </a:cubicBezTo>
                  <a:cubicBezTo>
                    <a:pt x="1291" y="429"/>
                    <a:pt x="1303" y="451"/>
                    <a:pt x="1291" y="469"/>
                  </a:cubicBezTo>
                  <a:cubicBezTo>
                    <a:pt x="1285" y="480"/>
                    <a:pt x="1274" y="491"/>
                    <a:pt x="1257" y="491"/>
                  </a:cubicBezTo>
                  <a:close/>
                  <a:moveTo>
                    <a:pt x="1097" y="417"/>
                  </a:moveTo>
                  <a:lnTo>
                    <a:pt x="1097" y="417"/>
                  </a:lnTo>
                  <a:cubicBezTo>
                    <a:pt x="1091" y="417"/>
                    <a:pt x="1086" y="417"/>
                    <a:pt x="1080" y="411"/>
                  </a:cubicBezTo>
                  <a:cubicBezTo>
                    <a:pt x="1051" y="400"/>
                    <a:pt x="1051" y="400"/>
                    <a:pt x="1051" y="400"/>
                  </a:cubicBezTo>
                  <a:cubicBezTo>
                    <a:pt x="1034" y="388"/>
                    <a:pt x="1023" y="371"/>
                    <a:pt x="1028" y="354"/>
                  </a:cubicBezTo>
                  <a:cubicBezTo>
                    <a:pt x="1040" y="331"/>
                    <a:pt x="1057" y="326"/>
                    <a:pt x="1080" y="331"/>
                  </a:cubicBezTo>
                  <a:cubicBezTo>
                    <a:pt x="1108" y="349"/>
                    <a:pt x="1108" y="349"/>
                    <a:pt x="1108" y="349"/>
                  </a:cubicBezTo>
                  <a:cubicBezTo>
                    <a:pt x="1125" y="354"/>
                    <a:pt x="1137" y="377"/>
                    <a:pt x="1131" y="394"/>
                  </a:cubicBezTo>
                  <a:cubicBezTo>
                    <a:pt x="1125" y="406"/>
                    <a:pt x="1108" y="417"/>
                    <a:pt x="1097" y="417"/>
                  </a:cubicBezTo>
                  <a:close/>
                  <a:moveTo>
                    <a:pt x="931" y="349"/>
                  </a:moveTo>
                  <a:lnTo>
                    <a:pt x="931" y="349"/>
                  </a:lnTo>
                  <a:cubicBezTo>
                    <a:pt x="926" y="349"/>
                    <a:pt x="920" y="349"/>
                    <a:pt x="920" y="343"/>
                  </a:cubicBezTo>
                  <a:cubicBezTo>
                    <a:pt x="886" y="331"/>
                    <a:pt x="886" y="331"/>
                    <a:pt x="886" y="331"/>
                  </a:cubicBezTo>
                  <a:cubicBezTo>
                    <a:pt x="868" y="326"/>
                    <a:pt x="857" y="303"/>
                    <a:pt x="863" y="286"/>
                  </a:cubicBezTo>
                  <a:cubicBezTo>
                    <a:pt x="874" y="269"/>
                    <a:pt x="891" y="257"/>
                    <a:pt x="908" y="263"/>
                  </a:cubicBezTo>
                  <a:cubicBezTo>
                    <a:pt x="943" y="280"/>
                    <a:pt x="943" y="280"/>
                    <a:pt x="943" y="280"/>
                  </a:cubicBezTo>
                  <a:cubicBezTo>
                    <a:pt x="960" y="286"/>
                    <a:pt x="971" y="309"/>
                    <a:pt x="965" y="326"/>
                  </a:cubicBezTo>
                  <a:cubicBezTo>
                    <a:pt x="960" y="337"/>
                    <a:pt x="943" y="349"/>
                    <a:pt x="931" y="349"/>
                  </a:cubicBezTo>
                  <a:close/>
                  <a:moveTo>
                    <a:pt x="766" y="286"/>
                  </a:moveTo>
                  <a:lnTo>
                    <a:pt x="766" y="286"/>
                  </a:lnTo>
                  <a:cubicBezTo>
                    <a:pt x="760" y="286"/>
                    <a:pt x="754" y="286"/>
                    <a:pt x="748" y="280"/>
                  </a:cubicBezTo>
                  <a:cubicBezTo>
                    <a:pt x="720" y="269"/>
                    <a:pt x="720" y="269"/>
                    <a:pt x="720" y="269"/>
                  </a:cubicBezTo>
                  <a:cubicBezTo>
                    <a:pt x="697" y="263"/>
                    <a:pt x="691" y="246"/>
                    <a:pt x="697" y="223"/>
                  </a:cubicBezTo>
                  <a:cubicBezTo>
                    <a:pt x="703" y="206"/>
                    <a:pt x="720" y="194"/>
                    <a:pt x="743" y="200"/>
                  </a:cubicBezTo>
                  <a:cubicBezTo>
                    <a:pt x="777" y="217"/>
                    <a:pt x="777" y="217"/>
                    <a:pt x="777" y="217"/>
                  </a:cubicBezTo>
                  <a:cubicBezTo>
                    <a:pt x="794" y="223"/>
                    <a:pt x="806" y="240"/>
                    <a:pt x="794" y="263"/>
                  </a:cubicBezTo>
                  <a:cubicBezTo>
                    <a:pt x="794" y="274"/>
                    <a:pt x="777" y="286"/>
                    <a:pt x="766" y="286"/>
                  </a:cubicBezTo>
                  <a:close/>
                  <a:moveTo>
                    <a:pt x="594" y="229"/>
                  </a:moveTo>
                  <a:lnTo>
                    <a:pt x="594" y="229"/>
                  </a:lnTo>
                  <a:cubicBezTo>
                    <a:pt x="589" y="229"/>
                    <a:pt x="589" y="223"/>
                    <a:pt x="583" y="223"/>
                  </a:cubicBezTo>
                  <a:cubicBezTo>
                    <a:pt x="548" y="212"/>
                    <a:pt x="548" y="212"/>
                    <a:pt x="548" y="212"/>
                  </a:cubicBezTo>
                  <a:cubicBezTo>
                    <a:pt x="531" y="206"/>
                    <a:pt x="520" y="189"/>
                    <a:pt x="526" y="166"/>
                  </a:cubicBezTo>
                  <a:cubicBezTo>
                    <a:pt x="531" y="149"/>
                    <a:pt x="554" y="137"/>
                    <a:pt x="571" y="143"/>
                  </a:cubicBezTo>
                  <a:cubicBezTo>
                    <a:pt x="606" y="154"/>
                    <a:pt x="606" y="154"/>
                    <a:pt x="606" y="154"/>
                  </a:cubicBezTo>
                  <a:cubicBezTo>
                    <a:pt x="623" y="160"/>
                    <a:pt x="634" y="183"/>
                    <a:pt x="629" y="200"/>
                  </a:cubicBezTo>
                  <a:cubicBezTo>
                    <a:pt x="623" y="217"/>
                    <a:pt x="611" y="229"/>
                    <a:pt x="594" y="229"/>
                  </a:cubicBezTo>
                  <a:close/>
                  <a:moveTo>
                    <a:pt x="423" y="171"/>
                  </a:moveTo>
                  <a:lnTo>
                    <a:pt x="423" y="171"/>
                  </a:lnTo>
                  <a:cubicBezTo>
                    <a:pt x="417" y="171"/>
                    <a:pt x="417" y="171"/>
                    <a:pt x="411" y="171"/>
                  </a:cubicBezTo>
                  <a:cubicBezTo>
                    <a:pt x="377" y="160"/>
                    <a:pt x="377" y="160"/>
                    <a:pt x="377" y="160"/>
                  </a:cubicBezTo>
                  <a:cubicBezTo>
                    <a:pt x="360" y="154"/>
                    <a:pt x="348" y="137"/>
                    <a:pt x="354" y="120"/>
                  </a:cubicBezTo>
                  <a:cubicBezTo>
                    <a:pt x="360" y="97"/>
                    <a:pt x="377" y="86"/>
                    <a:pt x="400" y="91"/>
                  </a:cubicBezTo>
                  <a:cubicBezTo>
                    <a:pt x="434" y="103"/>
                    <a:pt x="434" y="103"/>
                    <a:pt x="434" y="103"/>
                  </a:cubicBezTo>
                  <a:cubicBezTo>
                    <a:pt x="451" y="109"/>
                    <a:pt x="463" y="131"/>
                    <a:pt x="457" y="149"/>
                  </a:cubicBezTo>
                  <a:cubicBezTo>
                    <a:pt x="451" y="166"/>
                    <a:pt x="440" y="171"/>
                    <a:pt x="423" y="171"/>
                  </a:cubicBezTo>
                  <a:close/>
                  <a:moveTo>
                    <a:pt x="251" y="126"/>
                  </a:moveTo>
                  <a:lnTo>
                    <a:pt x="251" y="126"/>
                  </a:lnTo>
                  <a:cubicBezTo>
                    <a:pt x="246" y="126"/>
                    <a:pt x="246" y="126"/>
                    <a:pt x="240" y="126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89" y="109"/>
                    <a:pt x="177" y="91"/>
                    <a:pt x="183" y="74"/>
                  </a:cubicBezTo>
                  <a:cubicBezTo>
                    <a:pt x="183" y="52"/>
                    <a:pt x="206" y="40"/>
                    <a:pt x="223" y="4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80" y="63"/>
                    <a:pt x="291" y="80"/>
                    <a:pt x="286" y="97"/>
                  </a:cubicBezTo>
                  <a:cubicBezTo>
                    <a:pt x="280" y="114"/>
                    <a:pt x="263" y="126"/>
                    <a:pt x="251" y="126"/>
                  </a:cubicBezTo>
                  <a:close/>
                  <a:moveTo>
                    <a:pt x="74" y="86"/>
                  </a:moveTo>
                  <a:lnTo>
                    <a:pt x="74" y="86"/>
                  </a:lnTo>
                  <a:lnTo>
                    <a:pt x="69" y="86"/>
                  </a:lnTo>
                  <a:cubicBezTo>
                    <a:pt x="34" y="74"/>
                    <a:pt x="34" y="74"/>
                    <a:pt x="34" y="74"/>
                  </a:cubicBezTo>
                  <a:cubicBezTo>
                    <a:pt x="12" y="69"/>
                    <a:pt x="0" y="52"/>
                    <a:pt x="6" y="34"/>
                  </a:cubicBezTo>
                  <a:cubicBezTo>
                    <a:pt x="12" y="12"/>
                    <a:pt x="29" y="0"/>
                    <a:pt x="46" y="6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103" y="17"/>
                    <a:pt x="114" y="34"/>
                    <a:pt x="109" y="57"/>
                  </a:cubicBezTo>
                  <a:cubicBezTo>
                    <a:pt x="109" y="74"/>
                    <a:pt x="91" y="86"/>
                    <a:pt x="74" y="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73" name="Freeform: Shape 128"/>
            <p:cNvSpPr>
              <a:spLocks/>
            </p:cNvSpPr>
            <p:nvPr/>
          </p:nvSpPr>
          <p:spPr bwMode="auto">
            <a:xfrm>
              <a:off x="15305375" y="8697384"/>
              <a:ext cx="551833" cy="1240800"/>
            </a:xfrm>
            <a:custGeom>
              <a:avLst/>
              <a:gdLst>
                <a:gd name="T0" fmla="*/ 828 w 869"/>
                <a:gd name="T1" fmla="*/ 1948 h 1949"/>
                <a:gd name="T2" fmla="*/ 782 w 869"/>
                <a:gd name="T3" fmla="*/ 1886 h 1949"/>
                <a:gd name="T4" fmla="*/ 857 w 869"/>
                <a:gd name="T5" fmla="*/ 1869 h 1949"/>
                <a:gd name="T6" fmla="*/ 834 w 869"/>
                <a:gd name="T7" fmla="*/ 1948 h 1949"/>
                <a:gd name="T8" fmla="*/ 782 w 869"/>
                <a:gd name="T9" fmla="*/ 1771 h 1949"/>
                <a:gd name="T10" fmla="*/ 748 w 869"/>
                <a:gd name="T11" fmla="*/ 1743 h 1949"/>
                <a:gd name="T12" fmla="*/ 765 w 869"/>
                <a:gd name="T13" fmla="*/ 1669 h 1949"/>
                <a:gd name="T14" fmla="*/ 817 w 869"/>
                <a:gd name="T15" fmla="*/ 1726 h 1949"/>
                <a:gd name="T16" fmla="*/ 782 w 869"/>
                <a:gd name="T17" fmla="*/ 1771 h 1949"/>
                <a:gd name="T18" fmla="*/ 737 w 869"/>
                <a:gd name="T19" fmla="*/ 1594 h 1949"/>
                <a:gd name="T20" fmla="*/ 691 w 869"/>
                <a:gd name="T21" fmla="*/ 1537 h 1949"/>
                <a:gd name="T22" fmla="*/ 759 w 869"/>
                <a:gd name="T23" fmla="*/ 1514 h 1949"/>
                <a:gd name="T24" fmla="*/ 748 w 869"/>
                <a:gd name="T25" fmla="*/ 1594 h 1949"/>
                <a:gd name="T26" fmla="*/ 685 w 869"/>
                <a:gd name="T27" fmla="*/ 1423 h 1949"/>
                <a:gd name="T28" fmla="*/ 651 w 869"/>
                <a:gd name="T29" fmla="*/ 1394 h 1949"/>
                <a:gd name="T30" fmla="*/ 662 w 869"/>
                <a:gd name="T31" fmla="*/ 1320 h 1949"/>
                <a:gd name="T32" fmla="*/ 720 w 869"/>
                <a:gd name="T33" fmla="*/ 1377 h 1949"/>
                <a:gd name="T34" fmla="*/ 685 w 869"/>
                <a:gd name="T35" fmla="*/ 1423 h 1949"/>
                <a:gd name="T36" fmla="*/ 622 w 869"/>
                <a:gd name="T37" fmla="*/ 1252 h 1949"/>
                <a:gd name="T38" fmla="*/ 577 w 869"/>
                <a:gd name="T39" fmla="*/ 1194 h 1949"/>
                <a:gd name="T40" fmla="*/ 645 w 869"/>
                <a:gd name="T41" fmla="*/ 1166 h 1949"/>
                <a:gd name="T42" fmla="*/ 634 w 869"/>
                <a:gd name="T43" fmla="*/ 1246 h 1949"/>
                <a:gd name="T44" fmla="*/ 560 w 869"/>
                <a:gd name="T45" fmla="*/ 1080 h 1949"/>
                <a:gd name="T46" fmla="*/ 525 w 869"/>
                <a:gd name="T47" fmla="*/ 1057 h 1949"/>
                <a:gd name="T48" fmla="*/ 531 w 869"/>
                <a:gd name="T49" fmla="*/ 977 h 1949"/>
                <a:gd name="T50" fmla="*/ 594 w 869"/>
                <a:gd name="T51" fmla="*/ 1029 h 1949"/>
                <a:gd name="T52" fmla="*/ 560 w 869"/>
                <a:gd name="T53" fmla="*/ 1080 h 1949"/>
                <a:gd name="T54" fmla="*/ 491 w 869"/>
                <a:gd name="T55" fmla="*/ 909 h 1949"/>
                <a:gd name="T56" fmla="*/ 445 w 869"/>
                <a:gd name="T57" fmla="*/ 857 h 1949"/>
                <a:gd name="T58" fmla="*/ 508 w 869"/>
                <a:gd name="T59" fmla="*/ 829 h 1949"/>
                <a:gd name="T60" fmla="*/ 502 w 869"/>
                <a:gd name="T61" fmla="*/ 909 h 1949"/>
                <a:gd name="T62" fmla="*/ 417 w 869"/>
                <a:gd name="T63" fmla="*/ 743 h 1949"/>
                <a:gd name="T64" fmla="*/ 382 w 869"/>
                <a:gd name="T65" fmla="*/ 726 h 1949"/>
                <a:gd name="T66" fmla="*/ 382 w 869"/>
                <a:gd name="T67" fmla="*/ 646 h 1949"/>
                <a:gd name="T68" fmla="*/ 445 w 869"/>
                <a:gd name="T69" fmla="*/ 692 h 1949"/>
                <a:gd name="T70" fmla="*/ 417 w 869"/>
                <a:gd name="T71" fmla="*/ 743 h 1949"/>
                <a:gd name="T72" fmla="*/ 337 w 869"/>
                <a:gd name="T73" fmla="*/ 583 h 1949"/>
                <a:gd name="T74" fmla="*/ 285 w 869"/>
                <a:gd name="T75" fmla="*/ 532 h 1949"/>
                <a:gd name="T76" fmla="*/ 348 w 869"/>
                <a:gd name="T77" fmla="*/ 497 h 1949"/>
                <a:gd name="T78" fmla="*/ 348 w 869"/>
                <a:gd name="T79" fmla="*/ 577 h 1949"/>
                <a:gd name="T80" fmla="*/ 251 w 869"/>
                <a:gd name="T81" fmla="*/ 423 h 1949"/>
                <a:gd name="T82" fmla="*/ 217 w 869"/>
                <a:gd name="T83" fmla="*/ 400 h 1949"/>
                <a:gd name="T84" fmla="*/ 211 w 869"/>
                <a:gd name="T85" fmla="*/ 320 h 1949"/>
                <a:gd name="T86" fmla="*/ 280 w 869"/>
                <a:gd name="T87" fmla="*/ 366 h 1949"/>
                <a:gd name="T88" fmla="*/ 251 w 869"/>
                <a:gd name="T89" fmla="*/ 423 h 1949"/>
                <a:gd name="T90" fmla="*/ 160 w 869"/>
                <a:gd name="T91" fmla="*/ 263 h 1949"/>
                <a:gd name="T92" fmla="*/ 108 w 869"/>
                <a:gd name="T93" fmla="*/ 217 h 1949"/>
                <a:gd name="T94" fmla="*/ 171 w 869"/>
                <a:gd name="T95" fmla="*/ 178 h 1949"/>
                <a:gd name="T96" fmla="*/ 177 w 869"/>
                <a:gd name="T97" fmla="*/ 257 h 1949"/>
                <a:gd name="T98" fmla="*/ 63 w 869"/>
                <a:gd name="T99" fmla="*/ 109 h 1949"/>
                <a:gd name="T100" fmla="*/ 34 w 869"/>
                <a:gd name="T101" fmla="*/ 92 h 1949"/>
                <a:gd name="T102" fmla="*/ 22 w 869"/>
                <a:gd name="T103" fmla="*/ 12 h 1949"/>
                <a:gd name="T104" fmla="*/ 91 w 869"/>
                <a:gd name="T105" fmla="*/ 52 h 1949"/>
                <a:gd name="T106" fmla="*/ 63 w 869"/>
                <a:gd name="T107" fmla="*/ 109 h 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9" h="1949">
                  <a:moveTo>
                    <a:pt x="828" y="1948"/>
                  </a:moveTo>
                  <a:lnTo>
                    <a:pt x="828" y="1948"/>
                  </a:lnTo>
                  <a:cubicBezTo>
                    <a:pt x="811" y="1948"/>
                    <a:pt x="794" y="1937"/>
                    <a:pt x="794" y="1920"/>
                  </a:cubicBezTo>
                  <a:cubicBezTo>
                    <a:pt x="782" y="1886"/>
                    <a:pt x="782" y="1886"/>
                    <a:pt x="782" y="1886"/>
                  </a:cubicBezTo>
                  <a:cubicBezTo>
                    <a:pt x="782" y="1869"/>
                    <a:pt x="794" y="1846"/>
                    <a:pt x="811" y="1840"/>
                  </a:cubicBezTo>
                  <a:cubicBezTo>
                    <a:pt x="828" y="1840"/>
                    <a:pt x="851" y="1851"/>
                    <a:pt x="857" y="1869"/>
                  </a:cubicBezTo>
                  <a:cubicBezTo>
                    <a:pt x="862" y="1903"/>
                    <a:pt x="862" y="1903"/>
                    <a:pt x="862" y="1903"/>
                  </a:cubicBezTo>
                  <a:cubicBezTo>
                    <a:pt x="868" y="1926"/>
                    <a:pt x="857" y="1943"/>
                    <a:pt x="834" y="1948"/>
                  </a:cubicBezTo>
                  <a:lnTo>
                    <a:pt x="828" y="1948"/>
                  </a:lnTo>
                  <a:close/>
                  <a:moveTo>
                    <a:pt x="782" y="1771"/>
                  </a:moveTo>
                  <a:lnTo>
                    <a:pt x="782" y="1771"/>
                  </a:lnTo>
                  <a:cubicBezTo>
                    <a:pt x="771" y="1771"/>
                    <a:pt x="754" y="1760"/>
                    <a:pt x="748" y="1743"/>
                  </a:cubicBezTo>
                  <a:cubicBezTo>
                    <a:pt x="742" y="1709"/>
                    <a:pt x="742" y="1709"/>
                    <a:pt x="742" y="1709"/>
                  </a:cubicBezTo>
                  <a:cubicBezTo>
                    <a:pt x="737" y="1691"/>
                    <a:pt x="748" y="1669"/>
                    <a:pt x="765" y="1669"/>
                  </a:cubicBezTo>
                  <a:cubicBezTo>
                    <a:pt x="788" y="1663"/>
                    <a:pt x="805" y="1674"/>
                    <a:pt x="811" y="1691"/>
                  </a:cubicBezTo>
                  <a:cubicBezTo>
                    <a:pt x="817" y="1726"/>
                    <a:pt x="817" y="1726"/>
                    <a:pt x="817" y="1726"/>
                  </a:cubicBezTo>
                  <a:cubicBezTo>
                    <a:pt x="822" y="1743"/>
                    <a:pt x="811" y="1766"/>
                    <a:pt x="794" y="1771"/>
                  </a:cubicBezTo>
                  <a:cubicBezTo>
                    <a:pt x="788" y="1771"/>
                    <a:pt x="788" y="1771"/>
                    <a:pt x="782" y="1771"/>
                  </a:cubicBezTo>
                  <a:close/>
                  <a:moveTo>
                    <a:pt x="737" y="1594"/>
                  </a:moveTo>
                  <a:lnTo>
                    <a:pt x="737" y="1594"/>
                  </a:lnTo>
                  <a:cubicBezTo>
                    <a:pt x="720" y="1594"/>
                    <a:pt x="708" y="1583"/>
                    <a:pt x="702" y="1571"/>
                  </a:cubicBezTo>
                  <a:cubicBezTo>
                    <a:pt x="691" y="1537"/>
                    <a:pt x="691" y="1537"/>
                    <a:pt x="691" y="1537"/>
                  </a:cubicBezTo>
                  <a:cubicBezTo>
                    <a:pt x="685" y="1514"/>
                    <a:pt x="697" y="1497"/>
                    <a:pt x="714" y="1491"/>
                  </a:cubicBezTo>
                  <a:cubicBezTo>
                    <a:pt x="737" y="1486"/>
                    <a:pt x="754" y="1497"/>
                    <a:pt x="759" y="1514"/>
                  </a:cubicBezTo>
                  <a:cubicBezTo>
                    <a:pt x="771" y="1549"/>
                    <a:pt x="771" y="1549"/>
                    <a:pt x="771" y="1549"/>
                  </a:cubicBezTo>
                  <a:cubicBezTo>
                    <a:pt x="777" y="1571"/>
                    <a:pt x="765" y="1588"/>
                    <a:pt x="748" y="1594"/>
                  </a:cubicBezTo>
                  <a:cubicBezTo>
                    <a:pt x="742" y="1594"/>
                    <a:pt x="742" y="1594"/>
                    <a:pt x="737" y="1594"/>
                  </a:cubicBezTo>
                  <a:close/>
                  <a:moveTo>
                    <a:pt x="685" y="1423"/>
                  </a:moveTo>
                  <a:lnTo>
                    <a:pt x="685" y="1423"/>
                  </a:lnTo>
                  <a:cubicBezTo>
                    <a:pt x="668" y="1423"/>
                    <a:pt x="657" y="1411"/>
                    <a:pt x="651" y="1394"/>
                  </a:cubicBezTo>
                  <a:cubicBezTo>
                    <a:pt x="639" y="1360"/>
                    <a:pt x="639" y="1360"/>
                    <a:pt x="639" y="1360"/>
                  </a:cubicBezTo>
                  <a:cubicBezTo>
                    <a:pt x="634" y="1343"/>
                    <a:pt x="639" y="1326"/>
                    <a:pt x="662" y="1320"/>
                  </a:cubicBezTo>
                  <a:cubicBezTo>
                    <a:pt x="679" y="1309"/>
                    <a:pt x="697" y="1320"/>
                    <a:pt x="708" y="1337"/>
                  </a:cubicBezTo>
                  <a:cubicBezTo>
                    <a:pt x="720" y="1377"/>
                    <a:pt x="720" y="1377"/>
                    <a:pt x="720" y="1377"/>
                  </a:cubicBezTo>
                  <a:cubicBezTo>
                    <a:pt x="725" y="1394"/>
                    <a:pt x="714" y="1411"/>
                    <a:pt x="697" y="1417"/>
                  </a:cubicBezTo>
                  <a:cubicBezTo>
                    <a:pt x="691" y="1423"/>
                    <a:pt x="685" y="1423"/>
                    <a:pt x="685" y="1423"/>
                  </a:cubicBezTo>
                  <a:close/>
                  <a:moveTo>
                    <a:pt x="622" y="1252"/>
                  </a:moveTo>
                  <a:lnTo>
                    <a:pt x="622" y="1252"/>
                  </a:lnTo>
                  <a:cubicBezTo>
                    <a:pt x="611" y="1252"/>
                    <a:pt x="594" y="1240"/>
                    <a:pt x="588" y="1223"/>
                  </a:cubicBezTo>
                  <a:cubicBezTo>
                    <a:pt x="577" y="1194"/>
                    <a:pt x="577" y="1194"/>
                    <a:pt x="577" y="1194"/>
                  </a:cubicBezTo>
                  <a:cubicBezTo>
                    <a:pt x="571" y="1171"/>
                    <a:pt x="582" y="1154"/>
                    <a:pt x="599" y="1149"/>
                  </a:cubicBezTo>
                  <a:cubicBezTo>
                    <a:pt x="617" y="1137"/>
                    <a:pt x="639" y="1149"/>
                    <a:pt x="645" y="1166"/>
                  </a:cubicBezTo>
                  <a:cubicBezTo>
                    <a:pt x="657" y="1200"/>
                    <a:pt x="657" y="1200"/>
                    <a:pt x="657" y="1200"/>
                  </a:cubicBezTo>
                  <a:cubicBezTo>
                    <a:pt x="662" y="1217"/>
                    <a:pt x="657" y="1240"/>
                    <a:pt x="634" y="1246"/>
                  </a:cubicBezTo>
                  <a:cubicBezTo>
                    <a:pt x="634" y="1246"/>
                    <a:pt x="628" y="1252"/>
                    <a:pt x="622" y="1252"/>
                  </a:cubicBezTo>
                  <a:close/>
                  <a:moveTo>
                    <a:pt x="560" y="1080"/>
                  </a:moveTo>
                  <a:lnTo>
                    <a:pt x="560" y="1080"/>
                  </a:lnTo>
                  <a:cubicBezTo>
                    <a:pt x="548" y="1080"/>
                    <a:pt x="531" y="1069"/>
                    <a:pt x="525" y="1057"/>
                  </a:cubicBezTo>
                  <a:cubicBezTo>
                    <a:pt x="514" y="1023"/>
                    <a:pt x="514" y="1023"/>
                    <a:pt x="514" y="1023"/>
                  </a:cubicBezTo>
                  <a:cubicBezTo>
                    <a:pt x="508" y="1006"/>
                    <a:pt x="514" y="983"/>
                    <a:pt x="531" y="977"/>
                  </a:cubicBezTo>
                  <a:cubicBezTo>
                    <a:pt x="554" y="971"/>
                    <a:pt x="571" y="977"/>
                    <a:pt x="577" y="994"/>
                  </a:cubicBezTo>
                  <a:cubicBezTo>
                    <a:pt x="594" y="1029"/>
                    <a:pt x="594" y="1029"/>
                    <a:pt x="594" y="1029"/>
                  </a:cubicBezTo>
                  <a:cubicBezTo>
                    <a:pt x="599" y="1046"/>
                    <a:pt x="594" y="1069"/>
                    <a:pt x="571" y="1074"/>
                  </a:cubicBezTo>
                  <a:cubicBezTo>
                    <a:pt x="571" y="1080"/>
                    <a:pt x="565" y="1080"/>
                    <a:pt x="560" y="1080"/>
                  </a:cubicBezTo>
                  <a:close/>
                  <a:moveTo>
                    <a:pt x="491" y="909"/>
                  </a:moveTo>
                  <a:lnTo>
                    <a:pt x="491" y="909"/>
                  </a:lnTo>
                  <a:cubicBezTo>
                    <a:pt x="474" y="909"/>
                    <a:pt x="462" y="903"/>
                    <a:pt x="457" y="892"/>
                  </a:cubicBezTo>
                  <a:cubicBezTo>
                    <a:pt x="445" y="857"/>
                    <a:pt x="445" y="857"/>
                    <a:pt x="445" y="857"/>
                  </a:cubicBezTo>
                  <a:cubicBezTo>
                    <a:pt x="434" y="840"/>
                    <a:pt x="445" y="817"/>
                    <a:pt x="462" y="812"/>
                  </a:cubicBezTo>
                  <a:cubicBezTo>
                    <a:pt x="480" y="800"/>
                    <a:pt x="502" y="812"/>
                    <a:pt x="508" y="829"/>
                  </a:cubicBezTo>
                  <a:cubicBezTo>
                    <a:pt x="520" y="863"/>
                    <a:pt x="520" y="863"/>
                    <a:pt x="520" y="863"/>
                  </a:cubicBezTo>
                  <a:cubicBezTo>
                    <a:pt x="531" y="880"/>
                    <a:pt x="520" y="897"/>
                    <a:pt x="502" y="909"/>
                  </a:cubicBezTo>
                  <a:cubicBezTo>
                    <a:pt x="497" y="909"/>
                    <a:pt x="497" y="909"/>
                    <a:pt x="491" y="909"/>
                  </a:cubicBezTo>
                  <a:close/>
                  <a:moveTo>
                    <a:pt x="417" y="743"/>
                  </a:moveTo>
                  <a:lnTo>
                    <a:pt x="417" y="743"/>
                  </a:lnTo>
                  <a:cubicBezTo>
                    <a:pt x="400" y="743"/>
                    <a:pt x="388" y="737"/>
                    <a:pt x="382" y="726"/>
                  </a:cubicBezTo>
                  <a:cubicBezTo>
                    <a:pt x="365" y="692"/>
                    <a:pt x="365" y="692"/>
                    <a:pt x="365" y="692"/>
                  </a:cubicBezTo>
                  <a:cubicBezTo>
                    <a:pt x="360" y="674"/>
                    <a:pt x="365" y="652"/>
                    <a:pt x="382" y="646"/>
                  </a:cubicBezTo>
                  <a:cubicBezTo>
                    <a:pt x="400" y="635"/>
                    <a:pt x="422" y="646"/>
                    <a:pt x="428" y="663"/>
                  </a:cubicBezTo>
                  <a:cubicBezTo>
                    <a:pt x="445" y="692"/>
                    <a:pt x="445" y="692"/>
                    <a:pt x="445" y="692"/>
                  </a:cubicBezTo>
                  <a:cubicBezTo>
                    <a:pt x="457" y="714"/>
                    <a:pt x="445" y="732"/>
                    <a:pt x="428" y="743"/>
                  </a:cubicBezTo>
                  <a:cubicBezTo>
                    <a:pt x="422" y="743"/>
                    <a:pt x="422" y="743"/>
                    <a:pt x="417" y="743"/>
                  </a:cubicBezTo>
                  <a:close/>
                  <a:moveTo>
                    <a:pt x="337" y="583"/>
                  </a:moveTo>
                  <a:lnTo>
                    <a:pt x="337" y="583"/>
                  </a:lnTo>
                  <a:cubicBezTo>
                    <a:pt x="320" y="583"/>
                    <a:pt x="308" y="577"/>
                    <a:pt x="302" y="560"/>
                  </a:cubicBezTo>
                  <a:cubicBezTo>
                    <a:pt x="285" y="532"/>
                    <a:pt x="285" y="532"/>
                    <a:pt x="285" y="532"/>
                  </a:cubicBezTo>
                  <a:cubicBezTo>
                    <a:pt x="280" y="514"/>
                    <a:pt x="285" y="492"/>
                    <a:pt x="302" y="480"/>
                  </a:cubicBezTo>
                  <a:cubicBezTo>
                    <a:pt x="320" y="475"/>
                    <a:pt x="342" y="480"/>
                    <a:pt x="348" y="497"/>
                  </a:cubicBezTo>
                  <a:cubicBezTo>
                    <a:pt x="365" y="532"/>
                    <a:pt x="365" y="532"/>
                    <a:pt x="365" y="532"/>
                  </a:cubicBezTo>
                  <a:cubicBezTo>
                    <a:pt x="377" y="549"/>
                    <a:pt x="365" y="572"/>
                    <a:pt x="348" y="577"/>
                  </a:cubicBezTo>
                  <a:cubicBezTo>
                    <a:pt x="342" y="583"/>
                    <a:pt x="337" y="583"/>
                    <a:pt x="337" y="583"/>
                  </a:cubicBezTo>
                  <a:close/>
                  <a:moveTo>
                    <a:pt x="251" y="423"/>
                  </a:moveTo>
                  <a:lnTo>
                    <a:pt x="251" y="423"/>
                  </a:lnTo>
                  <a:cubicBezTo>
                    <a:pt x="234" y="423"/>
                    <a:pt x="222" y="412"/>
                    <a:pt x="217" y="400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188" y="354"/>
                    <a:pt x="194" y="332"/>
                    <a:pt x="211" y="320"/>
                  </a:cubicBezTo>
                  <a:cubicBezTo>
                    <a:pt x="228" y="315"/>
                    <a:pt x="251" y="320"/>
                    <a:pt x="263" y="337"/>
                  </a:cubicBezTo>
                  <a:cubicBezTo>
                    <a:pt x="280" y="366"/>
                    <a:pt x="280" y="366"/>
                    <a:pt x="280" y="366"/>
                  </a:cubicBezTo>
                  <a:cubicBezTo>
                    <a:pt x="291" y="383"/>
                    <a:pt x="285" y="406"/>
                    <a:pt x="268" y="417"/>
                  </a:cubicBezTo>
                  <a:cubicBezTo>
                    <a:pt x="263" y="417"/>
                    <a:pt x="257" y="423"/>
                    <a:pt x="251" y="423"/>
                  </a:cubicBezTo>
                  <a:close/>
                  <a:moveTo>
                    <a:pt x="160" y="263"/>
                  </a:moveTo>
                  <a:lnTo>
                    <a:pt x="160" y="263"/>
                  </a:lnTo>
                  <a:cubicBezTo>
                    <a:pt x="148" y="263"/>
                    <a:pt x="137" y="257"/>
                    <a:pt x="125" y="246"/>
                  </a:cubicBezTo>
                  <a:cubicBezTo>
                    <a:pt x="108" y="217"/>
                    <a:pt x="108" y="217"/>
                    <a:pt x="108" y="217"/>
                  </a:cubicBezTo>
                  <a:cubicBezTo>
                    <a:pt x="97" y="200"/>
                    <a:pt x="103" y="178"/>
                    <a:pt x="120" y="166"/>
                  </a:cubicBezTo>
                  <a:cubicBezTo>
                    <a:pt x="137" y="155"/>
                    <a:pt x="160" y="160"/>
                    <a:pt x="171" y="178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200" y="229"/>
                    <a:pt x="194" y="246"/>
                    <a:pt x="177" y="257"/>
                  </a:cubicBezTo>
                  <a:cubicBezTo>
                    <a:pt x="171" y="263"/>
                    <a:pt x="165" y="263"/>
                    <a:pt x="160" y="263"/>
                  </a:cubicBezTo>
                  <a:close/>
                  <a:moveTo>
                    <a:pt x="63" y="109"/>
                  </a:moveTo>
                  <a:lnTo>
                    <a:pt x="63" y="109"/>
                  </a:lnTo>
                  <a:cubicBezTo>
                    <a:pt x="51" y="109"/>
                    <a:pt x="40" y="103"/>
                    <a:pt x="34" y="9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0" y="46"/>
                    <a:pt x="5" y="23"/>
                    <a:pt x="22" y="12"/>
                  </a:cubicBezTo>
                  <a:cubicBezTo>
                    <a:pt x="40" y="0"/>
                    <a:pt x="63" y="6"/>
                    <a:pt x="74" y="23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103" y="69"/>
                    <a:pt x="97" y="92"/>
                    <a:pt x="80" y="103"/>
                  </a:cubicBezTo>
                  <a:cubicBezTo>
                    <a:pt x="74" y="109"/>
                    <a:pt x="68" y="109"/>
                    <a:pt x="63" y="10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6A5AA30-8C0E-4995-88B2-64CCC1EB35B3}"/>
              </a:ext>
            </a:extLst>
          </p:cNvPr>
          <p:cNvGrpSpPr/>
          <p:nvPr/>
        </p:nvGrpSpPr>
        <p:grpSpPr>
          <a:xfrm>
            <a:off x="7466979" y="3084083"/>
            <a:ext cx="2137810" cy="692297"/>
            <a:chOff x="7332358" y="3084387"/>
            <a:chExt cx="2137810" cy="692297"/>
          </a:xfrm>
        </p:grpSpPr>
        <p:grpSp>
          <p:nvGrpSpPr>
            <p:cNvPr id="18" name="Group 151"/>
            <p:cNvGrpSpPr/>
            <p:nvPr/>
          </p:nvGrpSpPr>
          <p:grpSpPr>
            <a:xfrm>
              <a:off x="7332358" y="3129639"/>
              <a:ext cx="702645" cy="647045"/>
              <a:chOff x="14726875" y="6750120"/>
              <a:chExt cx="1404923" cy="1294259"/>
            </a:xfrm>
          </p:grpSpPr>
          <p:grpSp>
            <p:nvGrpSpPr>
              <p:cNvPr id="52" name="Group 152"/>
              <p:cNvGrpSpPr/>
              <p:nvPr/>
            </p:nvGrpSpPr>
            <p:grpSpPr>
              <a:xfrm>
                <a:off x="14726875" y="6750120"/>
                <a:ext cx="1404923" cy="1294259"/>
                <a:chOff x="13296063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54" name="Freeform: Shape 154"/>
                <p:cNvSpPr>
                  <a:spLocks/>
                </p:cNvSpPr>
                <p:nvPr/>
              </p:nvSpPr>
              <p:spPr bwMode="auto">
                <a:xfrm>
                  <a:off x="13349333" y="10670913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3"/>
                </a:solidFill>
                <a:ln w="9525" cap="flat">
                  <a:solidFill>
                    <a:schemeClr val="accent3"/>
                  </a:solidFill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Freeform: Shape 155"/>
                <p:cNvSpPr>
                  <a:spLocks/>
                </p:cNvSpPr>
                <p:nvPr/>
              </p:nvSpPr>
              <p:spPr bwMode="auto">
                <a:xfrm>
                  <a:off x="13296063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3" name="Freeform: Shape 153"/>
              <p:cNvSpPr>
                <a:spLocks/>
              </p:cNvSpPr>
              <p:nvPr/>
            </p:nvSpPr>
            <p:spPr bwMode="auto">
              <a:xfrm>
                <a:off x="15110137" y="6969041"/>
                <a:ext cx="738381" cy="776725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Group 174"/>
            <p:cNvGrpSpPr/>
            <p:nvPr/>
          </p:nvGrpSpPr>
          <p:grpSpPr>
            <a:xfrm>
              <a:off x="8052140" y="3257968"/>
              <a:ext cx="152076" cy="151915"/>
              <a:chOff x="8571240" y="5550087"/>
              <a:chExt cx="304072" cy="303870"/>
            </a:xfrm>
          </p:grpSpPr>
          <p:sp>
            <p:nvSpPr>
              <p:cNvPr id="38" name="Freeform: Shape 175"/>
              <p:cNvSpPr>
                <a:spLocks/>
              </p:cNvSpPr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grpSp>
            <p:nvGrpSpPr>
              <p:cNvPr id="39" name="Group 176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40" name="Freeform: Shape 177"/>
                <p:cNvSpPr>
                  <a:spLocks/>
                </p:cNvSpPr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: Shape 178"/>
                <p:cNvSpPr>
                  <a:spLocks/>
                </p:cNvSpPr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7" name="TextBox 186"/>
            <p:cNvSpPr txBox="1"/>
            <p:nvPr/>
          </p:nvSpPr>
          <p:spPr>
            <a:xfrm>
              <a:off x="7937101" y="3084387"/>
              <a:ext cx="1533067" cy="307777"/>
            </a:xfrm>
            <a:prstGeom prst="rect">
              <a:avLst/>
            </a:prstGeom>
            <a:noFill/>
          </p:spPr>
          <p:txBody>
            <a:bodyPr wrap="none" lIns="480000" anchor="b" anchorCtr="0">
              <a:normAutofit fontScale="85000" lnSpcReduction="20000"/>
            </a:bodyPr>
            <a:lstStyle/>
            <a:p>
              <a:r>
                <a:rPr lang="zh-CN" altLang="en-US" sz="1867" b="1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语音交互</a:t>
              </a: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687BF03-5D8C-4F81-B7A5-3F1E02CCDCB5}"/>
              </a:ext>
            </a:extLst>
          </p:cNvPr>
          <p:cNvGrpSpPr/>
          <p:nvPr/>
        </p:nvGrpSpPr>
        <p:grpSpPr>
          <a:xfrm>
            <a:off x="2673961" y="3158205"/>
            <a:ext cx="2304875" cy="647045"/>
            <a:chOff x="2673961" y="3158205"/>
            <a:chExt cx="2304875" cy="647045"/>
          </a:xfrm>
        </p:grpSpPr>
        <p:grpSp>
          <p:nvGrpSpPr>
            <p:cNvPr id="24" name="Group 167"/>
            <p:cNvGrpSpPr/>
            <p:nvPr/>
          </p:nvGrpSpPr>
          <p:grpSpPr>
            <a:xfrm>
              <a:off x="4080401" y="3383415"/>
              <a:ext cx="152076" cy="151915"/>
              <a:chOff x="8571240" y="5550087"/>
              <a:chExt cx="304072" cy="303870"/>
            </a:xfrm>
          </p:grpSpPr>
          <p:sp>
            <p:nvSpPr>
              <p:cNvPr id="42" name="Freeform: Shape 168"/>
              <p:cNvSpPr>
                <a:spLocks/>
              </p:cNvSpPr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grpSp>
            <p:nvGrpSpPr>
              <p:cNvPr id="43" name="Group 169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44" name="Freeform: Shape 170"/>
                <p:cNvSpPr>
                  <a:spLocks/>
                </p:cNvSpPr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: Shape 171"/>
                <p:cNvSpPr>
                  <a:spLocks/>
                </p:cNvSpPr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5" name="TextBox 189"/>
            <p:cNvSpPr txBox="1"/>
            <p:nvPr/>
          </p:nvSpPr>
          <p:spPr>
            <a:xfrm>
              <a:off x="2673961" y="3210451"/>
              <a:ext cx="1533067" cy="307777"/>
            </a:xfrm>
            <a:prstGeom prst="rect">
              <a:avLst/>
            </a:prstGeom>
            <a:noFill/>
          </p:spPr>
          <p:txBody>
            <a:bodyPr wrap="none" rIns="480000" anchor="b" anchorCtr="0">
              <a:normAutofit fontScale="85000" lnSpcReduction="20000"/>
            </a:bodyPr>
            <a:lstStyle/>
            <a:p>
              <a:pPr algn="r"/>
              <a:r>
                <a:rPr lang="zh-CN" altLang="en-US" sz="1867" b="1" dirty="0">
                  <a:solidFill>
                    <a:schemeClr val="accent2">
                      <a:lumMod val="100000"/>
                    </a:schemeClr>
                  </a:solidFill>
                  <a:cs typeface="+mn-ea"/>
                  <a:sym typeface="+mn-lt"/>
                </a:rPr>
                <a:t>情感交互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C391E65-E6BE-4FA1-9159-1B786D36CB98}"/>
                </a:ext>
              </a:extLst>
            </p:cNvPr>
            <p:cNvGrpSpPr/>
            <p:nvPr/>
          </p:nvGrpSpPr>
          <p:grpSpPr>
            <a:xfrm>
              <a:off x="4276191" y="3158205"/>
              <a:ext cx="702645" cy="647045"/>
              <a:chOff x="4294773" y="3128811"/>
              <a:chExt cx="702645" cy="647045"/>
            </a:xfrm>
          </p:grpSpPr>
          <p:grpSp>
            <p:nvGrpSpPr>
              <p:cNvPr id="12" name="Group 129"/>
              <p:cNvGrpSpPr/>
              <p:nvPr/>
            </p:nvGrpSpPr>
            <p:grpSpPr>
              <a:xfrm>
                <a:off x="4294773" y="3128811"/>
                <a:ext cx="702645" cy="647045"/>
                <a:chOff x="13296064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68" name="Freeform: Shape 130"/>
                <p:cNvSpPr>
                  <a:spLocks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: Shape 131"/>
                <p:cNvSpPr>
                  <a:spLocks/>
                </p:cNvSpPr>
                <p:nvPr/>
              </p:nvSpPr>
              <p:spPr bwMode="auto">
                <a:xfrm>
                  <a:off x="13296064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1" name="KSO_Shape">
                <a:extLst>
                  <a:ext uri="{FF2B5EF4-FFF2-40B4-BE49-F238E27FC236}">
                    <a16:creationId xmlns:a16="http://schemas.microsoft.com/office/drawing/2014/main" id="{1F054A11-86D0-4A77-97FD-4CA8428344C3}"/>
                  </a:ext>
                </a:extLst>
              </p:cNvPr>
              <p:cNvSpPr/>
              <p:nvPr/>
            </p:nvSpPr>
            <p:spPr>
              <a:xfrm>
                <a:off x="4468382" y="3301513"/>
                <a:ext cx="362584" cy="347449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3A2C4449-4D04-4AF2-A254-BF0A25ED2F1D}"/>
              </a:ext>
            </a:extLst>
          </p:cNvPr>
          <p:cNvGrpSpPr/>
          <p:nvPr/>
        </p:nvGrpSpPr>
        <p:grpSpPr>
          <a:xfrm>
            <a:off x="2196541" y="4567407"/>
            <a:ext cx="2130297" cy="669770"/>
            <a:chOff x="2196541" y="4567407"/>
            <a:chExt cx="2130297" cy="669770"/>
          </a:xfrm>
        </p:grpSpPr>
        <p:grpSp>
          <p:nvGrpSpPr>
            <p:cNvPr id="13" name="Group 132"/>
            <p:cNvGrpSpPr/>
            <p:nvPr/>
          </p:nvGrpSpPr>
          <p:grpSpPr>
            <a:xfrm>
              <a:off x="3624193" y="4590132"/>
              <a:ext cx="702645" cy="647045"/>
              <a:chOff x="13296064" y="10607541"/>
              <a:chExt cx="1265763" cy="1166060"/>
            </a:xfrm>
          </p:grpSpPr>
          <p:sp>
            <p:nvSpPr>
              <p:cNvPr id="66" name="Freeform: Shape 133"/>
              <p:cNvSpPr>
                <a:spLocks/>
              </p:cNvSpPr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  <p:sp>
            <p:nvSpPr>
              <p:cNvPr id="67" name="Freeform: Shape 134"/>
              <p:cNvSpPr>
                <a:spLocks/>
              </p:cNvSpPr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137"/>
            <p:cNvGrpSpPr/>
            <p:nvPr/>
          </p:nvGrpSpPr>
          <p:grpSpPr>
            <a:xfrm>
              <a:off x="3417492" y="4826997"/>
              <a:ext cx="152076" cy="151915"/>
              <a:chOff x="8571240" y="5550087"/>
              <a:chExt cx="304072" cy="303870"/>
            </a:xfrm>
          </p:grpSpPr>
          <p:sp>
            <p:nvSpPr>
              <p:cNvPr id="62" name="Freeform: Shape 138"/>
              <p:cNvSpPr>
                <a:spLocks/>
              </p:cNvSpPr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grpSp>
            <p:nvGrpSpPr>
              <p:cNvPr id="63" name="Group 139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64" name="Freeform: Shape 140"/>
                <p:cNvSpPr>
                  <a:spLocks/>
                </p:cNvSpPr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: Shape 141"/>
                <p:cNvSpPr>
                  <a:spLocks/>
                </p:cNvSpPr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92" name="KSO_Shape">
              <a:extLst>
                <a:ext uri="{FF2B5EF4-FFF2-40B4-BE49-F238E27FC236}">
                  <a16:creationId xmlns:a16="http://schemas.microsoft.com/office/drawing/2014/main" id="{A6929C7A-B87B-44A8-9ABA-F3778F59B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5620" y="4724580"/>
              <a:ext cx="388920" cy="391553"/>
            </a:xfrm>
            <a:custGeom>
              <a:avLst/>
              <a:gdLst>
                <a:gd name="T0" fmla="*/ 838199 w 4364"/>
                <a:gd name="T1" fmla="*/ 484142 h 5914"/>
                <a:gd name="T2" fmla="*/ 943215 w 4364"/>
                <a:gd name="T3" fmla="*/ 362382 h 5914"/>
                <a:gd name="T4" fmla="*/ 958356 w 4364"/>
                <a:gd name="T5" fmla="*/ 208410 h 5914"/>
                <a:gd name="T6" fmla="*/ 878466 w 4364"/>
                <a:gd name="T7" fmla="*/ 67967 h 5914"/>
                <a:gd name="T8" fmla="*/ 729639 w 4364"/>
                <a:gd name="T9" fmla="*/ 1611 h 5914"/>
                <a:gd name="T10" fmla="*/ 578557 w 4364"/>
                <a:gd name="T11" fmla="*/ 31567 h 5914"/>
                <a:gd name="T12" fmla="*/ 467742 w 4364"/>
                <a:gd name="T13" fmla="*/ 147852 h 5914"/>
                <a:gd name="T14" fmla="*/ 444870 w 4364"/>
                <a:gd name="T15" fmla="*/ 300857 h 5914"/>
                <a:gd name="T16" fmla="*/ 518317 w 4364"/>
                <a:gd name="T17" fmla="*/ 445488 h 5914"/>
                <a:gd name="T18" fmla="*/ 662957 w 4364"/>
                <a:gd name="T19" fmla="*/ 518931 h 5914"/>
                <a:gd name="T20" fmla="*/ 910035 w 4364"/>
                <a:gd name="T21" fmla="*/ 885822 h 5914"/>
                <a:gd name="T22" fmla="*/ 1089465 w 4364"/>
                <a:gd name="T23" fmla="*/ 800461 h 5914"/>
                <a:gd name="T24" fmla="*/ 1236681 w 4364"/>
                <a:gd name="T25" fmla="*/ 670648 h 5914"/>
                <a:gd name="T26" fmla="*/ 1343309 w 4364"/>
                <a:gd name="T27" fmla="*/ 504435 h 5914"/>
                <a:gd name="T28" fmla="*/ 1399038 w 4364"/>
                <a:gd name="T29" fmla="*/ 310843 h 5914"/>
                <a:gd name="T30" fmla="*/ 1400649 w 4364"/>
                <a:gd name="T31" fmla="*/ 180063 h 5914"/>
                <a:gd name="T32" fmla="*/ 1359415 w 4364"/>
                <a:gd name="T33" fmla="*/ 121760 h 5914"/>
                <a:gd name="T34" fmla="*/ 1290156 w 4364"/>
                <a:gd name="T35" fmla="*/ 98568 h 5914"/>
                <a:gd name="T36" fmla="*/ 1225407 w 4364"/>
                <a:gd name="T37" fmla="*/ 118539 h 5914"/>
                <a:gd name="T38" fmla="*/ 1181274 w 4364"/>
                <a:gd name="T39" fmla="*/ 174587 h 5914"/>
                <a:gd name="T40" fmla="*/ 1170643 w 4364"/>
                <a:gd name="T41" fmla="*/ 274444 h 5914"/>
                <a:gd name="T42" fmla="*/ 1127799 w 4364"/>
                <a:gd name="T43" fmla="*/ 418752 h 5914"/>
                <a:gd name="T44" fmla="*/ 1044044 w 4364"/>
                <a:gd name="T45" fmla="*/ 539546 h 5914"/>
                <a:gd name="T46" fmla="*/ 927753 w 4364"/>
                <a:gd name="T47" fmla="*/ 629095 h 5914"/>
                <a:gd name="T48" fmla="*/ 786335 w 4364"/>
                <a:gd name="T49" fmla="*/ 678701 h 5914"/>
                <a:gd name="T50" fmla="*/ 642984 w 4364"/>
                <a:gd name="T51" fmla="*/ 682244 h 5914"/>
                <a:gd name="T52" fmla="*/ 498667 w 4364"/>
                <a:gd name="T53" fmla="*/ 639402 h 5914"/>
                <a:gd name="T54" fmla="*/ 377544 w 4364"/>
                <a:gd name="T55" fmla="*/ 555652 h 5914"/>
                <a:gd name="T56" fmla="*/ 288312 w 4364"/>
                <a:gd name="T57" fmla="*/ 439045 h 5914"/>
                <a:gd name="T58" fmla="*/ 238703 w 4364"/>
                <a:gd name="T59" fmla="*/ 297636 h 5914"/>
                <a:gd name="T60" fmla="*/ 227750 w 4364"/>
                <a:gd name="T61" fmla="*/ 185862 h 5914"/>
                <a:gd name="T62" fmla="*/ 189416 w 4364"/>
                <a:gd name="T63" fmla="*/ 124981 h 5914"/>
                <a:gd name="T64" fmla="*/ 121445 w 4364"/>
                <a:gd name="T65" fmla="*/ 99212 h 5914"/>
                <a:gd name="T66" fmla="*/ 55730 w 4364"/>
                <a:gd name="T67" fmla="*/ 115318 h 5914"/>
                <a:gd name="T68" fmla="*/ 8698 w 4364"/>
                <a:gd name="T69" fmla="*/ 169434 h 5914"/>
                <a:gd name="T70" fmla="*/ 2899 w 4364"/>
                <a:gd name="T71" fmla="*/ 279275 h 5914"/>
                <a:gd name="T72" fmla="*/ 50575 w 4364"/>
                <a:gd name="T73" fmla="*/ 476411 h 5914"/>
                <a:gd name="T74" fmla="*/ 149471 w 4364"/>
                <a:gd name="T75" fmla="*/ 647133 h 5914"/>
                <a:gd name="T76" fmla="*/ 291211 w 4364"/>
                <a:gd name="T77" fmla="*/ 783389 h 5914"/>
                <a:gd name="T78" fmla="*/ 466453 w 4364"/>
                <a:gd name="T79" fmla="*/ 875514 h 5914"/>
                <a:gd name="T80" fmla="*/ 555363 w 4364"/>
                <a:gd name="T81" fmla="*/ 1297487 h 5914"/>
                <a:gd name="T82" fmla="*/ 393973 w 4364"/>
                <a:gd name="T83" fmla="*/ 1379627 h 5914"/>
                <a:gd name="T84" fmla="*/ 235482 w 4364"/>
                <a:gd name="T85" fmla="*/ 1576119 h 5914"/>
                <a:gd name="T86" fmla="*/ 194892 w 4364"/>
                <a:gd name="T87" fmla="*/ 1710763 h 5914"/>
                <a:gd name="T88" fmla="*/ 192638 w 4364"/>
                <a:gd name="T89" fmla="*/ 1817706 h 5914"/>
                <a:gd name="T90" fmla="*/ 230972 w 4364"/>
                <a:gd name="T91" fmla="*/ 1878586 h 5914"/>
                <a:gd name="T92" fmla="*/ 298620 w 4364"/>
                <a:gd name="T93" fmla="*/ 1904678 h 5914"/>
                <a:gd name="T94" fmla="*/ 364658 w 4364"/>
                <a:gd name="T95" fmla="*/ 1888250 h 5914"/>
                <a:gd name="T96" fmla="*/ 411046 w 4364"/>
                <a:gd name="T97" fmla="*/ 1834134 h 5914"/>
                <a:gd name="T98" fmla="*/ 425864 w 4364"/>
                <a:gd name="T99" fmla="*/ 1732345 h 5914"/>
                <a:gd name="T100" fmla="*/ 513163 w 4364"/>
                <a:gd name="T101" fmla="*/ 1579984 h 5914"/>
                <a:gd name="T102" fmla="*/ 674231 w 4364"/>
                <a:gd name="T103" fmla="*/ 1507830 h 5914"/>
                <a:gd name="T104" fmla="*/ 837554 w 4364"/>
                <a:gd name="T105" fmla="*/ 1540686 h 5914"/>
                <a:gd name="T106" fmla="*/ 957711 w 4364"/>
                <a:gd name="T107" fmla="*/ 1666633 h 5914"/>
                <a:gd name="T108" fmla="*/ 986704 w 4364"/>
                <a:gd name="T109" fmla="*/ 1806754 h 5914"/>
                <a:gd name="T110" fmla="*/ 1019562 w 4364"/>
                <a:gd name="T111" fmla="*/ 1870533 h 5914"/>
                <a:gd name="T112" fmla="*/ 1083667 w 4364"/>
                <a:gd name="T113" fmla="*/ 1903389 h 5914"/>
                <a:gd name="T114" fmla="*/ 1151315 w 4364"/>
                <a:gd name="T115" fmla="*/ 1893404 h 5914"/>
                <a:gd name="T116" fmla="*/ 1202857 w 4364"/>
                <a:gd name="T117" fmla="*/ 1844120 h 5914"/>
                <a:gd name="T118" fmla="*/ 1216387 w 4364"/>
                <a:gd name="T119" fmla="*/ 1766490 h 5914"/>
                <a:gd name="T120" fmla="*/ 1190294 w 4364"/>
                <a:gd name="T121" fmla="*/ 1625725 h 5914"/>
                <a:gd name="T122" fmla="*/ 1103317 w 4364"/>
                <a:gd name="T123" fmla="*/ 1467565 h 5914"/>
                <a:gd name="T124" fmla="*/ 911002 w 4364"/>
                <a:gd name="T125" fmla="*/ 1320358 h 591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364" h="5914">
                  <a:moveTo>
                    <a:pt x="2182" y="1620"/>
                  </a:moveTo>
                  <a:lnTo>
                    <a:pt x="2182" y="1620"/>
                  </a:lnTo>
                  <a:lnTo>
                    <a:pt x="2223" y="1619"/>
                  </a:lnTo>
                  <a:lnTo>
                    <a:pt x="2265" y="1616"/>
                  </a:lnTo>
                  <a:lnTo>
                    <a:pt x="2305" y="1611"/>
                  </a:lnTo>
                  <a:lnTo>
                    <a:pt x="2345" y="1604"/>
                  </a:lnTo>
                  <a:lnTo>
                    <a:pt x="2384" y="1594"/>
                  </a:lnTo>
                  <a:lnTo>
                    <a:pt x="2423" y="1584"/>
                  </a:lnTo>
                  <a:lnTo>
                    <a:pt x="2460" y="1571"/>
                  </a:lnTo>
                  <a:lnTo>
                    <a:pt x="2497" y="1556"/>
                  </a:lnTo>
                  <a:lnTo>
                    <a:pt x="2533" y="1540"/>
                  </a:lnTo>
                  <a:lnTo>
                    <a:pt x="2568" y="1523"/>
                  </a:lnTo>
                  <a:lnTo>
                    <a:pt x="2602" y="1503"/>
                  </a:lnTo>
                  <a:lnTo>
                    <a:pt x="2635" y="1481"/>
                  </a:lnTo>
                  <a:lnTo>
                    <a:pt x="2667" y="1459"/>
                  </a:lnTo>
                  <a:lnTo>
                    <a:pt x="2697" y="1435"/>
                  </a:lnTo>
                  <a:lnTo>
                    <a:pt x="2727" y="1410"/>
                  </a:lnTo>
                  <a:lnTo>
                    <a:pt x="2755" y="1383"/>
                  </a:lnTo>
                  <a:lnTo>
                    <a:pt x="2781" y="1354"/>
                  </a:lnTo>
                  <a:lnTo>
                    <a:pt x="2807" y="1325"/>
                  </a:lnTo>
                  <a:lnTo>
                    <a:pt x="2831" y="1294"/>
                  </a:lnTo>
                  <a:lnTo>
                    <a:pt x="2853" y="1263"/>
                  </a:lnTo>
                  <a:lnTo>
                    <a:pt x="2875" y="1229"/>
                  </a:lnTo>
                  <a:lnTo>
                    <a:pt x="2895" y="1196"/>
                  </a:lnTo>
                  <a:lnTo>
                    <a:pt x="2912" y="1161"/>
                  </a:lnTo>
                  <a:lnTo>
                    <a:pt x="2928" y="1125"/>
                  </a:lnTo>
                  <a:lnTo>
                    <a:pt x="2943" y="1088"/>
                  </a:lnTo>
                  <a:lnTo>
                    <a:pt x="2956" y="1050"/>
                  </a:lnTo>
                  <a:lnTo>
                    <a:pt x="2966" y="1012"/>
                  </a:lnTo>
                  <a:lnTo>
                    <a:pt x="2975" y="973"/>
                  </a:lnTo>
                  <a:lnTo>
                    <a:pt x="2982" y="934"/>
                  </a:lnTo>
                  <a:lnTo>
                    <a:pt x="2988" y="893"/>
                  </a:lnTo>
                  <a:lnTo>
                    <a:pt x="2990" y="852"/>
                  </a:lnTo>
                  <a:lnTo>
                    <a:pt x="2992" y="810"/>
                  </a:lnTo>
                  <a:lnTo>
                    <a:pt x="2990" y="768"/>
                  </a:lnTo>
                  <a:lnTo>
                    <a:pt x="2988" y="727"/>
                  </a:lnTo>
                  <a:lnTo>
                    <a:pt x="2982" y="686"/>
                  </a:lnTo>
                  <a:lnTo>
                    <a:pt x="2975" y="647"/>
                  </a:lnTo>
                  <a:lnTo>
                    <a:pt x="2966" y="608"/>
                  </a:lnTo>
                  <a:lnTo>
                    <a:pt x="2956" y="570"/>
                  </a:lnTo>
                  <a:lnTo>
                    <a:pt x="2943" y="532"/>
                  </a:lnTo>
                  <a:lnTo>
                    <a:pt x="2928" y="495"/>
                  </a:lnTo>
                  <a:lnTo>
                    <a:pt x="2912" y="459"/>
                  </a:lnTo>
                  <a:lnTo>
                    <a:pt x="2895" y="424"/>
                  </a:lnTo>
                  <a:lnTo>
                    <a:pt x="2875" y="391"/>
                  </a:lnTo>
                  <a:lnTo>
                    <a:pt x="2853" y="357"/>
                  </a:lnTo>
                  <a:lnTo>
                    <a:pt x="2831" y="326"/>
                  </a:lnTo>
                  <a:lnTo>
                    <a:pt x="2807" y="295"/>
                  </a:lnTo>
                  <a:lnTo>
                    <a:pt x="2781" y="266"/>
                  </a:lnTo>
                  <a:lnTo>
                    <a:pt x="2755" y="237"/>
                  </a:lnTo>
                  <a:lnTo>
                    <a:pt x="2727" y="211"/>
                  </a:lnTo>
                  <a:lnTo>
                    <a:pt x="2697" y="185"/>
                  </a:lnTo>
                  <a:lnTo>
                    <a:pt x="2667" y="161"/>
                  </a:lnTo>
                  <a:lnTo>
                    <a:pt x="2635" y="139"/>
                  </a:lnTo>
                  <a:lnTo>
                    <a:pt x="2602" y="118"/>
                  </a:lnTo>
                  <a:lnTo>
                    <a:pt x="2568" y="98"/>
                  </a:lnTo>
                  <a:lnTo>
                    <a:pt x="2533" y="80"/>
                  </a:lnTo>
                  <a:lnTo>
                    <a:pt x="2497" y="64"/>
                  </a:lnTo>
                  <a:lnTo>
                    <a:pt x="2460" y="50"/>
                  </a:lnTo>
                  <a:lnTo>
                    <a:pt x="2423" y="37"/>
                  </a:lnTo>
                  <a:lnTo>
                    <a:pt x="2384" y="26"/>
                  </a:lnTo>
                  <a:lnTo>
                    <a:pt x="2345" y="16"/>
                  </a:lnTo>
                  <a:lnTo>
                    <a:pt x="2305" y="10"/>
                  </a:lnTo>
                  <a:lnTo>
                    <a:pt x="2265" y="5"/>
                  </a:lnTo>
                  <a:lnTo>
                    <a:pt x="2223" y="1"/>
                  </a:lnTo>
                  <a:lnTo>
                    <a:pt x="2182" y="0"/>
                  </a:lnTo>
                  <a:lnTo>
                    <a:pt x="2140" y="1"/>
                  </a:lnTo>
                  <a:lnTo>
                    <a:pt x="2100" y="5"/>
                  </a:lnTo>
                  <a:lnTo>
                    <a:pt x="2058" y="10"/>
                  </a:lnTo>
                  <a:lnTo>
                    <a:pt x="2019" y="16"/>
                  </a:lnTo>
                  <a:lnTo>
                    <a:pt x="1980" y="26"/>
                  </a:lnTo>
                  <a:lnTo>
                    <a:pt x="1942" y="37"/>
                  </a:lnTo>
                  <a:lnTo>
                    <a:pt x="1903" y="50"/>
                  </a:lnTo>
                  <a:lnTo>
                    <a:pt x="1866" y="64"/>
                  </a:lnTo>
                  <a:lnTo>
                    <a:pt x="1831" y="80"/>
                  </a:lnTo>
                  <a:lnTo>
                    <a:pt x="1796" y="98"/>
                  </a:lnTo>
                  <a:lnTo>
                    <a:pt x="1762" y="118"/>
                  </a:lnTo>
                  <a:lnTo>
                    <a:pt x="1729" y="139"/>
                  </a:lnTo>
                  <a:lnTo>
                    <a:pt x="1698" y="161"/>
                  </a:lnTo>
                  <a:lnTo>
                    <a:pt x="1667" y="185"/>
                  </a:lnTo>
                  <a:lnTo>
                    <a:pt x="1638" y="211"/>
                  </a:lnTo>
                  <a:lnTo>
                    <a:pt x="1609" y="237"/>
                  </a:lnTo>
                  <a:lnTo>
                    <a:pt x="1582" y="266"/>
                  </a:lnTo>
                  <a:lnTo>
                    <a:pt x="1557" y="295"/>
                  </a:lnTo>
                  <a:lnTo>
                    <a:pt x="1533" y="326"/>
                  </a:lnTo>
                  <a:lnTo>
                    <a:pt x="1511" y="357"/>
                  </a:lnTo>
                  <a:lnTo>
                    <a:pt x="1490" y="391"/>
                  </a:lnTo>
                  <a:lnTo>
                    <a:pt x="1470" y="424"/>
                  </a:lnTo>
                  <a:lnTo>
                    <a:pt x="1452" y="459"/>
                  </a:lnTo>
                  <a:lnTo>
                    <a:pt x="1436" y="495"/>
                  </a:lnTo>
                  <a:lnTo>
                    <a:pt x="1422" y="532"/>
                  </a:lnTo>
                  <a:lnTo>
                    <a:pt x="1409" y="570"/>
                  </a:lnTo>
                  <a:lnTo>
                    <a:pt x="1397" y="608"/>
                  </a:lnTo>
                  <a:lnTo>
                    <a:pt x="1388" y="647"/>
                  </a:lnTo>
                  <a:lnTo>
                    <a:pt x="1381" y="686"/>
                  </a:lnTo>
                  <a:lnTo>
                    <a:pt x="1377" y="727"/>
                  </a:lnTo>
                  <a:lnTo>
                    <a:pt x="1373" y="768"/>
                  </a:lnTo>
                  <a:lnTo>
                    <a:pt x="1372" y="810"/>
                  </a:lnTo>
                  <a:lnTo>
                    <a:pt x="1373" y="852"/>
                  </a:lnTo>
                  <a:lnTo>
                    <a:pt x="1377" y="893"/>
                  </a:lnTo>
                  <a:lnTo>
                    <a:pt x="1381" y="934"/>
                  </a:lnTo>
                  <a:lnTo>
                    <a:pt x="1388" y="973"/>
                  </a:lnTo>
                  <a:lnTo>
                    <a:pt x="1397" y="1012"/>
                  </a:lnTo>
                  <a:lnTo>
                    <a:pt x="1409" y="1050"/>
                  </a:lnTo>
                  <a:lnTo>
                    <a:pt x="1422" y="1088"/>
                  </a:lnTo>
                  <a:lnTo>
                    <a:pt x="1436" y="1125"/>
                  </a:lnTo>
                  <a:lnTo>
                    <a:pt x="1452" y="1161"/>
                  </a:lnTo>
                  <a:lnTo>
                    <a:pt x="1470" y="1196"/>
                  </a:lnTo>
                  <a:lnTo>
                    <a:pt x="1490" y="1229"/>
                  </a:lnTo>
                  <a:lnTo>
                    <a:pt x="1511" y="1263"/>
                  </a:lnTo>
                  <a:lnTo>
                    <a:pt x="1533" y="1294"/>
                  </a:lnTo>
                  <a:lnTo>
                    <a:pt x="1557" y="1325"/>
                  </a:lnTo>
                  <a:lnTo>
                    <a:pt x="1582" y="1354"/>
                  </a:lnTo>
                  <a:lnTo>
                    <a:pt x="1609" y="1383"/>
                  </a:lnTo>
                  <a:lnTo>
                    <a:pt x="1638" y="1410"/>
                  </a:lnTo>
                  <a:lnTo>
                    <a:pt x="1667" y="1435"/>
                  </a:lnTo>
                  <a:lnTo>
                    <a:pt x="1698" y="1459"/>
                  </a:lnTo>
                  <a:lnTo>
                    <a:pt x="1729" y="1481"/>
                  </a:lnTo>
                  <a:lnTo>
                    <a:pt x="1762" y="1503"/>
                  </a:lnTo>
                  <a:lnTo>
                    <a:pt x="1796" y="1523"/>
                  </a:lnTo>
                  <a:lnTo>
                    <a:pt x="1831" y="1540"/>
                  </a:lnTo>
                  <a:lnTo>
                    <a:pt x="1866" y="1556"/>
                  </a:lnTo>
                  <a:lnTo>
                    <a:pt x="1903" y="1571"/>
                  </a:lnTo>
                  <a:lnTo>
                    <a:pt x="1942" y="1584"/>
                  </a:lnTo>
                  <a:lnTo>
                    <a:pt x="1980" y="1594"/>
                  </a:lnTo>
                  <a:lnTo>
                    <a:pt x="2019" y="1604"/>
                  </a:lnTo>
                  <a:lnTo>
                    <a:pt x="2058" y="1611"/>
                  </a:lnTo>
                  <a:lnTo>
                    <a:pt x="2100" y="1616"/>
                  </a:lnTo>
                  <a:lnTo>
                    <a:pt x="2140" y="1619"/>
                  </a:lnTo>
                  <a:lnTo>
                    <a:pt x="2182" y="1620"/>
                  </a:lnTo>
                  <a:close/>
                  <a:moveTo>
                    <a:pt x="2541" y="4003"/>
                  </a:moveTo>
                  <a:lnTo>
                    <a:pt x="2541" y="2817"/>
                  </a:lnTo>
                  <a:lnTo>
                    <a:pt x="2590" y="2807"/>
                  </a:lnTo>
                  <a:lnTo>
                    <a:pt x="2637" y="2798"/>
                  </a:lnTo>
                  <a:lnTo>
                    <a:pt x="2684" y="2788"/>
                  </a:lnTo>
                  <a:lnTo>
                    <a:pt x="2732" y="2776"/>
                  </a:lnTo>
                  <a:lnTo>
                    <a:pt x="2778" y="2764"/>
                  </a:lnTo>
                  <a:lnTo>
                    <a:pt x="2825" y="2750"/>
                  </a:lnTo>
                  <a:lnTo>
                    <a:pt x="2870" y="2735"/>
                  </a:lnTo>
                  <a:lnTo>
                    <a:pt x="2915" y="2718"/>
                  </a:lnTo>
                  <a:lnTo>
                    <a:pt x="2960" y="2702"/>
                  </a:lnTo>
                  <a:lnTo>
                    <a:pt x="3005" y="2685"/>
                  </a:lnTo>
                  <a:lnTo>
                    <a:pt x="3049" y="2666"/>
                  </a:lnTo>
                  <a:lnTo>
                    <a:pt x="3093" y="2647"/>
                  </a:lnTo>
                  <a:lnTo>
                    <a:pt x="3136" y="2626"/>
                  </a:lnTo>
                  <a:lnTo>
                    <a:pt x="3179" y="2605"/>
                  </a:lnTo>
                  <a:lnTo>
                    <a:pt x="3220" y="2583"/>
                  </a:lnTo>
                  <a:lnTo>
                    <a:pt x="3262" y="2560"/>
                  </a:lnTo>
                  <a:lnTo>
                    <a:pt x="3302" y="2536"/>
                  </a:lnTo>
                  <a:lnTo>
                    <a:pt x="3343" y="2511"/>
                  </a:lnTo>
                  <a:lnTo>
                    <a:pt x="3382" y="2485"/>
                  </a:lnTo>
                  <a:lnTo>
                    <a:pt x="3421" y="2459"/>
                  </a:lnTo>
                  <a:lnTo>
                    <a:pt x="3459" y="2432"/>
                  </a:lnTo>
                  <a:lnTo>
                    <a:pt x="3498" y="2404"/>
                  </a:lnTo>
                  <a:lnTo>
                    <a:pt x="3535" y="2375"/>
                  </a:lnTo>
                  <a:lnTo>
                    <a:pt x="3571" y="2345"/>
                  </a:lnTo>
                  <a:lnTo>
                    <a:pt x="3607" y="2315"/>
                  </a:lnTo>
                  <a:lnTo>
                    <a:pt x="3643" y="2284"/>
                  </a:lnTo>
                  <a:lnTo>
                    <a:pt x="3678" y="2252"/>
                  </a:lnTo>
                  <a:lnTo>
                    <a:pt x="3711" y="2219"/>
                  </a:lnTo>
                  <a:lnTo>
                    <a:pt x="3745" y="2186"/>
                  </a:lnTo>
                  <a:lnTo>
                    <a:pt x="3777" y="2152"/>
                  </a:lnTo>
                  <a:lnTo>
                    <a:pt x="3808" y="2118"/>
                  </a:lnTo>
                  <a:lnTo>
                    <a:pt x="3839" y="2082"/>
                  </a:lnTo>
                  <a:lnTo>
                    <a:pt x="3870" y="2046"/>
                  </a:lnTo>
                  <a:lnTo>
                    <a:pt x="3900" y="2009"/>
                  </a:lnTo>
                  <a:lnTo>
                    <a:pt x="3928" y="1972"/>
                  </a:lnTo>
                  <a:lnTo>
                    <a:pt x="3956" y="1934"/>
                  </a:lnTo>
                  <a:lnTo>
                    <a:pt x="3983" y="1896"/>
                  </a:lnTo>
                  <a:lnTo>
                    <a:pt x="4009" y="1857"/>
                  </a:lnTo>
                  <a:lnTo>
                    <a:pt x="4035" y="1816"/>
                  </a:lnTo>
                  <a:lnTo>
                    <a:pt x="4059" y="1776"/>
                  </a:lnTo>
                  <a:lnTo>
                    <a:pt x="4083" y="1735"/>
                  </a:lnTo>
                  <a:lnTo>
                    <a:pt x="4106" y="1694"/>
                  </a:lnTo>
                  <a:lnTo>
                    <a:pt x="4128" y="1652"/>
                  </a:lnTo>
                  <a:lnTo>
                    <a:pt x="4149" y="1609"/>
                  </a:lnTo>
                  <a:lnTo>
                    <a:pt x="4170" y="1566"/>
                  </a:lnTo>
                  <a:lnTo>
                    <a:pt x="4188" y="1523"/>
                  </a:lnTo>
                  <a:lnTo>
                    <a:pt x="4207" y="1479"/>
                  </a:lnTo>
                  <a:lnTo>
                    <a:pt x="4224" y="1434"/>
                  </a:lnTo>
                  <a:lnTo>
                    <a:pt x="4240" y="1389"/>
                  </a:lnTo>
                  <a:lnTo>
                    <a:pt x="4256" y="1344"/>
                  </a:lnTo>
                  <a:lnTo>
                    <a:pt x="4270" y="1298"/>
                  </a:lnTo>
                  <a:lnTo>
                    <a:pt x="4284" y="1251"/>
                  </a:lnTo>
                  <a:lnTo>
                    <a:pt x="4297" y="1204"/>
                  </a:lnTo>
                  <a:lnTo>
                    <a:pt x="4308" y="1158"/>
                  </a:lnTo>
                  <a:lnTo>
                    <a:pt x="4319" y="1109"/>
                  </a:lnTo>
                  <a:lnTo>
                    <a:pt x="4328" y="1062"/>
                  </a:lnTo>
                  <a:lnTo>
                    <a:pt x="4336" y="1013"/>
                  </a:lnTo>
                  <a:lnTo>
                    <a:pt x="4343" y="965"/>
                  </a:lnTo>
                  <a:lnTo>
                    <a:pt x="4350" y="916"/>
                  </a:lnTo>
                  <a:lnTo>
                    <a:pt x="4355" y="867"/>
                  </a:lnTo>
                  <a:lnTo>
                    <a:pt x="4359" y="817"/>
                  </a:lnTo>
                  <a:lnTo>
                    <a:pt x="4362" y="767"/>
                  </a:lnTo>
                  <a:lnTo>
                    <a:pt x="4364" y="716"/>
                  </a:lnTo>
                  <a:lnTo>
                    <a:pt x="4364" y="666"/>
                  </a:lnTo>
                  <a:lnTo>
                    <a:pt x="4364" y="647"/>
                  </a:lnTo>
                  <a:lnTo>
                    <a:pt x="4362" y="630"/>
                  </a:lnTo>
                  <a:lnTo>
                    <a:pt x="4359" y="611"/>
                  </a:lnTo>
                  <a:lnTo>
                    <a:pt x="4357" y="594"/>
                  </a:lnTo>
                  <a:lnTo>
                    <a:pt x="4352" y="577"/>
                  </a:lnTo>
                  <a:lnTo>
                    <a:pt x="4348" y="559"/>
                  </a:lnTo>
                  <a:lnTo>
                    <a:pt x="4342" y="542"/>
                  </a:lnTo>
                  <a:lnTo>
                    <a:pt x="4336" y="526"/>
                  </a:lnTo>
                  <a:lnTo>
                    <a:pt x="4328" y="511"/>
                  </a:lnTo>
                  <a:lnTo>
                    <a:pt x="4321" y="495"/>
                  </a:lnTo>
                  <a:lnTo>
                    <a:pt x="4312" y="480"/>
                  </a:lnTo>
                  <a:lnTo>
                    <a:pt x="4303" y="466"/>
                  </a:lnTo>
                  <a:lnTo>
                    <a:pt x="4292" y="451"/>
                  </a:lnTo>
                  <a:lnTo>
                    <a:pt x="4282" y="438"/>
                  </a:lnTo>
                  <a:lnTo>
                    <a:pt x="4270" y="424"/>
                  </a:lnTo>
                  <a:lnTo>
                    <a:pt x="4259" y="412"/>
                  </a:lnTo>
                  <a:lnTo>
                    <a:pt x="4246" y="400"/>
                  </a:lnTo>
                  <a:lnTo>
                    <a:pt x="4233" y="388"/>
                  </a:lnTo>
                  <a:lnTo>
                    <a:pt x="4220" y="378"/>
                  </a:lnTo>
                  <a:lnTo>
                    <a:pt x="4206" y="368"/>
                  </a:lnTo>
                  <a:lnTo>
                    <a:pt x="4192" y="358"/>
                  </a:lnTo>
                  <a:lnTo>
                    <a:pt x="4177" y="350"/>
                  </a:lnTo>
                  <a:lnTo>
                    <a:pt x="4161" y="342"/>
                  </a:lnTo>
                  <a:lnTo>
                    <a:pt x="4144" y="335"/>
                  </a:lnTo>
                  <a:lnTo>
                    <a:pt x="4128" y="328"/>
                  </a:lnTo>
                  <a:lnTo>
                    <a:pt x="4112" y="323"/>
                  </a:lnTo>
                  <a:lnTo>
                    <a:pt x="4095" y="318"/>
                  </a:lnTo>
                  <a:lnTo>
                    <a:pt x="4077" y="314"/>
                  </a:lnTo>
                  <a:lnTo>
                    <a:pt x="4060" y="311"/>
                  </a:lnTo>
                  <a:lnTo>
                    <a:pt x="4042" y="309"/>
                  </a:lnTo>
                  <a:lnTo>
                    <a:pt x="4023" y="308"/>
                  </a:lnTo>
                  <a:lnTo>
                    <a:pt x="4005" y="306"/>
                  </a:lnTo>
                  <a:lnTo>
                    <a:pt x="3986" y="308"/>
                  </a:lnTo>
                  <a:lnTo>
                    <a:pt x="3968" y="309"/>
                  </a:lnTo>
                  <a:lnTo>
                    <a:pt x="3950" y="311"/>
                  </a:lnTo>
                  <a:lnTo>
                    <a:pt x="3933" y="314"/>
                  </a:lnTo>
                  <a:lnTo>
                    <a:pt x="3916" y="318"/>
                  </a:lnTo>
                  <a:lnTo>
                    <a:pt x="3898" y="323"/>
                  </a:lnTo>
                  <a:lnTo>
                    <a:pt x="3881" y="328"/>
                  </a:lnTo>
                  <a:lnTo>
                    <a:pt x="3865" y="335"/>
                  </a:lnTo>
                  <a:lnTo>
                    <a:pt x="3849" y="342"/>
                  </a:lnTo>
                  <a:lnTo>
                    <a:pt x="3834" y="350"/>
                  </a:lnTo>
                  <a:lnTo>
                    <a:pt x="3819" y="358"/>
                  </a:lnTo>
                  <a:lnTo>
                    <a:pt x="3804" y="368"/>
                  </a:lnTo>
                  <a:lnTo>
                    <a:pt x="3790" y="378"/>
                  </a:lnTo>
                  <a:lnTo>
                    <a:pt x="3777" y="388"/>
                  </a:lnTo>
                  <a:lnTo>
                    <a:pt x="3763" y="400"/>
                  </a:lnTo>
                  <a:lnTo>
                    <a:pt x="3751" y="412"/>
                  </a:lnTo>
                  <a:lnTo>
                    <a:pt x="3739" y="424"/>
                  </a:lnTo>
                  <a:lnTo>
                    <a:pt x="3727" y="438"/>
                  </a:lnTo>
                  <a:lnTo>
                    <a:pt x="3717" y="451"/>
                  </a:lnTo>
                  <a:lnTo>
                    <a:pt x="3708" y="466"/>
                  </a:lnTo>
                  <a:lnTo>
                    <a:pt x="3697" y="480"/>
                  </a:lnTo>
                  <a:lnTo>
                    <a:pt x="3689" y="495"/>
                  </a:lnTo>
                  <a:lnTo>
                    <a:pt x="3681" y="511"/>
                  </a:lnTo>
                  <a:lnTo>
                    <a:pt x="3674" y="526"/>
                  </a:lnTo>
                  <a:lnTo>
                    <a:pt x="3667" y="542"/>
                  </a:lnTo>
                  <a:lnTo>
                    <a:pt x="3662" y="559"/>
                  </a:lnTo>
                  <a:lnTo>
                    <a:pt x="3657" y="577"/>
                  </a:lnTo>
                  <a:lnTo>
                    <a:pt x="3653" y="594"/>
                  </a:lnTo>
                  <a:lnTo>
                    <a:pt x="3650" y="611"/>
                  </a:lnTo>
                  <a:lnTo>
                    <a:pt x="3648" y="630"/>
                  </a:lnTo>
                  <a:lnTo>
                    <a:pt x="3647" y="647"/>
                  </a:lnTo>
                  <a:lnTo>
                    <a:pt x="3647" y="666"/>
                  </a:lnTo>
                  <a:lnTo>
                    <a:pt x="3645" y="704"/>
                  </a:lnTo>
                  <a:lnTo>
                    <a:pt x="3644" y="741"/>
                  </a:lnTo>
                  <a:lnTo>
                    <a:pt x="3642" y="779"/>
                  </a:lnTo>
                  <a:lnTo>
                    <a:pt x="3638" y="816"/>
                  </a:lnTo>
                  <a:lnTo>
                    <a:pt x="3634" y="852"/>
                  </a:lnTo>
                  <a:lnTo>
                    <a:pt x="3629" y="889"/>
                  </a:lnTo>
                  <a:lnTo>
                    <a:pt x="3623" y="924"/>
                  </a:lnTo>
                  <a:lnTo>
                    <a:pt x="3617" y="960"/>
                  </a:lnTo>
                  <a:lnTo>
                    <a:pt x="3608" y="996"/>
                  </a:lnTo>
                  <a:lnTo>
                    <a:pt x="3600" y="1032"/>
                  </a:lnTo>
                  <a:lnTo>
                    <a:pt x="3590" y="1067"/>
                  </a:lnTo>
                  <a:lnTo>
                    <a:pt x="3580" y="1101"/>
                  </a:lnTo>
                  <a:lnTo>
                    <a:pt x="3569" y="1135"/>
                  </a:lnTo>
                  <a:lnTo>
                    <a:pt x="3556" y="1169"/>
                  </a:lnTo>
                  <a:lnTo>
                    <a:pt x="3544" y="1202"/>
                  </a:lnTo>
                  <a:lnTo>
                    <a:pt x="3531" y="1235"/>
                  </a:lnTo>
                  <a:lnTo>
                    <a:pt x="3516" y="1268"/>
                  </a:lnTo>
                  <a:lnTo>
                    <a:pt x="3501" y="1300"/>
                  </a:lnTo>
                  <a:lnTo>
                    <a:pt x="3486" y="1332"/>
                  </a:lnTo>
                  <a:lnTo>
                    <a:pt x="3469" y="1363"/>
                  </a:lnTo>
                  <a:lnTo>
                    <a:pt x="3451" y="1395"/>
                  </a:lnTo>
                  <a:lnTo>
                    <a:pt x="3434" y="1425"/>
                  </a:lnTo>
                  <a:lnTo>
                    <a:pt x="3416" y="1455"/>
                  </a:lnTo>
                  <a:lnTo>
                    <a:pt x="3396" y="1484"/>
                  </a:lnTo>
                  <a:lnTo>
                    <a:pt x="3375" y="1512"/>
                  </a:lnTo>
                  <a:lnTo>
                    <a:pt x="3354" y="1541"/>
                  </a:lnTo>
                  <a:lnTo>
                    <a:pt x="3334" y="1569"/>
                  </a:lnTo>
                  <a:lnTo>
                    <a:pt x="3312" y="1597"/>
                  </a:lnTo>
                  <a:lnTo>
                    <a:pt x="3288" y="1623"/>
                  </a:lnTo>
                  <a:lnTo>
                    <a:pt x="3265" y="1650"/>
                  </a:lnTo>
                  <a:lnTo>
                    <a:pt x="3241" y="1675"/>
                  </a:lnTo>
                  <a:lnTo>
                    <a:pt x="3217" y="1701"/>
                  </a:lnTo>
                  <a:lnTo>
                    <a:pt x="3191" y="1725"/>
                  </a:lnTo>
                  <a:lnTo>
                    <a:pt x="3166" y="1749"/>
                  </a:lnTo>
                  <a:lnTo>
                    <a:pt x="3139" y="1772"/>
                  </a:lnTo>
                  <a:lnTo>
                    <a:pt x="3113" y="1795"/>
                  </a:lnTo>
                  <a:lnTo>
                    <a:pt x="3085" y="1817"/>
                  </a:lnTo>
                  <a:lnTo>
                    <a:pt x="3057" y="1838"/>
                  </a:lnTo>
                  <a:lnTo>
                    <a:pt x="3029" y="1859"/>
                  </a:lnTo>
                  <a:lnTo>
                    <a:pt x="3000" y="1880"/>
                  </a:lnTo>
                  <a:lnTo>
                    <a:pt x="2971" y="1899"/>
                  </a:lnTo>
                  <a:lnTo>
                    <a:pt x="2941" y="1918"/>
                  </a:lnTo>
                  <a:lnTo>
                    <a:pt x="2910" y="1935"/>
                  </a:lnTo>
                  <a:lnTo>
                    <a:pt x="2880" y="1953"/>
                  </a:lnTo>
                  <a:lnTo>
                    <a:pt x="2848" y="1970"/>
                  </a:lnTo>
                  <a:lnTo>
                    <a:pt x="2816" y="1985"/>
                  </a:lnTo>
                  <a:lnTo>
                    <a:pt x="2784" y="2000"/>
                  </a:lnTo>
                  <a:lnTo>
                    <a:pt x="2751" y="2015"/>
                  </a:lnTo>
                  <a:lnTo>
                    <a:pt x="2718" y="2029"/>
                  </a:lnTo>
                  <a:lnTo>
                    <a:pt x="2684" y="2042"/>
                  </a:lnTo>
                  <a:lnTo>
                    <a:pt x="2651" y="2053"/>
                  </a:lnTo>
                  <a:lnTo>
                    <a:pt x="2617" y="2065"/>
                  </a:lnTo>
                  <a:lnTo>
                    <a:pt x="2583" y="2074"/>
                  </a:lnTo>
                  <a:lnTo>
                    <a:pt x="2547" y="2084"/>
                  </a:lnTo>
                  <a:lnTo>
                    <a:pt x="2512" y="2092"/>
                  </a:lnTo>
                  <a:lnTo>
                    <a:pt x="2476" y="2100"/>
                  </a:lnTo>
                  <a:lnTo>
                    <a:pt x="2441" y="2107"/>
                  </a:lnTo>
                  <a:lnTo>
                    <a:pt x="2405" y="2113"/>
                  </a:lnTo>
                  <a:lnTo>
                    <a:pt x="2368" y="2118"/>
                  </a:lnTo>
                  <a:lnTo>
                    <a:pt x="2332" y="2122"/>
                  </a:lnTo>
                  <a:lnTo>
                    <a:pt x="2295" y="2126"/>
                  </a:lnTo>
                  <a:lnTo>
                    <a:pt x="2257" y="2128"/>
                  </a:lnTo>
                  <a:lnTo>
                    <a:pt x="2220" y="2129"/>
                  </a:lnTo>
                  <a:lnTo>
                    <a:pt x="2182" y="2130"/>
                  </a:lnTo>
                  <a:lnTo>
                    <a:pt x="2145" y="2129"/>
                  </a:lnTo>
                  <a:lnTo>
                    <a:pt x="2107" y="2128"/>
                  </a:lnTo>
                  <a:lnTo>
                    <a:pt x="2070" y="2126"/>
                  </a:lnTo>
                  <a:lnTo>
                    <a:pt x="2033" y="2122"/>
                  </a:lnTo>
                  <a:lnTo>
                    <a:pt x="1996" y="2118"/>
                  </a:lnTo>
                  <a:lnTo>
                    <a:pt x="1959" y="2113"/>
                  </a:lnTo>
                  <a:lnTo>
                    <a:pt x="1923" y="2107"/>
                  </a:lnTo>
                  <a:lnTo>
                    <a:pt x="1887" y="2100"/>
                  </a:lnTo>
                  <a:lnTo>
                    <a:pt x="1851" y="2092"/>
                  </a:lnTo>
                  <a:lnTo>
                    <a:pt x="1817" y="2084"/>
                  </a:lnTo>
                  <a:lnTo>
                    <a:pt x="1782" y="2074"/>
                  </a:lnTo>
                  <a:lnTo>
                    <a:pt x="1747" y="2065"/>
                  </a:lnTo>
                  <a:lnTo>
                    <a:pt x="1713" y="2053"/>
                  </a:lnTo>
                  <a:lnTo>
                    <a:pt x="1679" y="2042"/>
                  </a:lnTo>
                  <a:lnTo>
                    <a:pt x="1646" y="2029"/>
                  </a:lnTo>
                  <a:lnTo>
                    <a:pt x="1612" y="2015"/>
                  </a:lnTo>
                  <a:lnTo>
                    <a:pt x="1580" y="2000"/>
                  </a:lnTo>
                  <a:lnTo>
                    <a:pt x="1548" y="1985"/>
                  </a:lnTo>
                  <a:lnTo>
                    <a:pt x="1516" y="1970"/>
                  </a:lnTo>
                  <a:lnTo>
                    <a:pt x="1485" y="1953"/>
                  </a:lnTo>
                  <a:lnTo>
                    <a:pt x="1454" y="1935"/>
                  </a:lnTo>
                  <a:lnTo>
                    <a:pt x="1424" y="1918"/>
                  </a:lnTo>
                  <a:lnTo>
                    <a:pt x="1394" y="1899"/>
                  </a:lnTo>
                  <a:lnTo>
                    <a:pt x="1364" y="1880"/>
                  </a:lnTo>
                  <a:lnTo>
                    <a:pt x="1335" y="1859"/>
                  </a:lnTo>
                  <a:lnTo>
                    <a:pt x="1306" y="1838"/>
                  </a:lnTo>
                  <a:lnTo>
                    <a:pt x="1278" y="1817"/>
                  </a:lnTo>
                  <a:lnTo>
                    <a:pt x="1252" y="1795"/>
                  </a:lnTo>
                  <a:lnTo>
                    <a:pt x="1224" y="1772"/>
                  </a:lnTo>
                  <a:lnTo>
                    <a:pt x="1199" y="1749"/>
                  </a:lnTo>
                  <a:lnTo>
                    <a:pt x="1172" y="1725"/>
                  </a:lnTo>
                  <a:lnTo>
                    <a:pt x="1147" y="1701"/>
                  </a:lnTo>
                  <a:lnTo>
                    <a:pt x="1123" y="1675"/>
                  </a:lnTo>
                  <a:lnTo>
                    <a:pt x="1099" y="1650"/>
                  </a:lnTo>
                  <a:lnTo>
                    <a:pt x="1075" y="1623"/>
                  </a:lnTo>
                  <a:lnTo>
                    <a:pt x="1053" y="1597"/>
                  </a:lnTo>
                  <a:lnTo>
                    <a:pt x="1031" y="1569"/>
                  </a:lnTo>
                  <a:lnTo>
                    <a:pt x="1009" y="1541"/>
                  </a:lnTo>
                  <a:lnTo>
                    <a:pt x="989" y="1512"/>
                  </a:lnTo>
                  <a:lnTo>
                    <a:pt x="969" y="1484"/>
                  </a:lnTo>
                  <a:lnTo>
                    <a:pt x="949" y="1455"/>
                  </a:lnTo>
                  <a:lnTo>
                    <a:pt x="931" y="1425"/>
                  </a:lnTo>
                  <a:lnTo>
                    <a:pt x="912" y="1395"/>
                  </a:lnTo>
                  <a:lnTo>
                    <a:pt x="895" y="1363"/>
                  </a:lnTo>
                  <a:lnTo>
                    <a:pt x="879" y="1332"/>
                  </a:lnTo>
                  <a:lnTo>
                    <a:pt x="863" y="1300"/>
                  </a:lnTo>
                  <a:lnTo>
                    <a:pt x="848" y="1268"/>
                  </a:lnTo>
                  <a:lnTo>
                    <a:pt x="834" y="1235"/>
                  </a:lnTo>
                  <a:lnTo>
                    <a:pt x="820" y="1202"/>
                  </a:lnTo>
                  <a:lnTo>
                    <a:pt x="807" y="1169"/>
                  </a:lnTo>
                  <a:lnTo>
                    <a:pt x="796" y="1135"/>
                  </a:lnTo>
                  <a:lnTo>
                    <a:pt x="784" y="1101"/>
                  </a:lnTo>
                  <a:lnTo>
                    <a:pt x="774" y="1067"/>
                  </a:lnTo>
                  <a:lnTo>
                    <a:pt x="764" y="1032"/>
                  </a:lnTo>
                  <a:lnTo>
                    <a:pt x="755" y="996"/>
                  </a:lnTo>
                  <a:lnTo>
                    <a:pt x="748" y="960"/>
                  </a:lnTo>
                  <a:lnTo>
                    <a:pt x="741" y="924"/>
                  </a:lnTo>
                  <a:lnTo>
                    <a:pt x="736" y="889"/>
                  </a:lnTo>
                  <a:lnTo>
                    <a:pt x="730" y="852"/>
                  </a:lnTo>
                  <a:lnTo>
                    <a:pt x="725" y="816"/>
                  </a:lnTo>
                  <a:lnTo>
                    <a:pt x="723" y="779"/>
                  </a:lnTo>
                  <a:lnTo>
                    <a:pt x="721" y="741"/>
                  </a:lnTo>
                  <a:lnTo>
                    <a:pt x="718" y="704"/>
                  </a:lnTo>
                  <a:lnTo>
                    <a:pt x="718" y="666"/>
                  </a:lnTo>
                  <a:lnTo>
                    <a:pt x="718" y="647"/>
                  </a:lnTo>
                  <a:lnTo>
                    <a:pt x="716" y="630"/>
                  </a:lnTo>
                  <a:lnTo>
                    <a:pt x="714" y="611"/>
                  </a:lnTo>
                  <a:lnTo>
                    <a:pt x="711" y="594"/>
                  </a:lnTo>
                  <a:lnTo>
                    <a:pt x="707" y="577"/>
                  </a:lnTo>
                  <a:lnTo>
                    <a:pt x="702" y="559"/>
                  </a:lnTo>
                  <a:lnTo>
                    <a:pt x="696" y="542"/>
                  </a:lnTo>
                  <a:lnTo>
                    <a:pt x="689" y="526"/>
                  </a:lnTo>
                  <a:lnTo>
                    <a:pt x="682" y="511"/>
                  </a:lnTo>
                  <a:lnTo>
                    <a:pt x="674" y="495"/>
                  </a:lnTo>
                  <a:lnTo>
                    <a:pt x="666" y="480"/>
                  </a:lnTo>
                  <a:lnTo>
                    <a:pt x="657" y="466"/>
                  </a:lnTo>
                  <a:lnTo>
                    <a:pt x="647" y="451"/>
                  </a:lnTo>
                  <a:lnTo>
                    <a:pt x="636" y="438"/>
                  </a:lnTo>
                  <a:lnTo>
                    <a:pt x="625" y="424"/>
                  </a:lnTo>
                  <a:lnTo>
                    <a:pt x="613" y="412"/>
                  </a:lnTo>
                  <a:lnTo>
                    <a:pt x="600" y="400"/>
                  </a:lnTo>
                  <a:lnTo>
                    <a:pt x="588" y="388"/>
                  </a:lnTo>
                  <a:lnTo>
                    <a:pt x="574" y="378"/>
                  </a:lnTo>
                  <a:lnTo>
                    <a:pt x="560" y="368"/>
                  </a:lnTo>
                  <a:lnTo>
                    <a:pt x="545" y="358"/>
                  </a:lnTo>
                  <a:lnTo>
                    <a:pt x="530" y="350"/>
                  </a:lnTo>
                  <a:lnTo>
                    <a:pt x="515" y="342"/>
                  </a:lnTo>
                  <a:lnTo>
                    <a:pt x="499" y="335"/>
                  </a:lnTo>
                  <a:lnTo>
                    <a:pt x="483" y="328"/>
                  </a:lnTo>
                  <a:lnTo>
                    <a:pt x="465" y="323"/>
                  </a:lnTo>
                  <a:lnTo>
                    <a:pt x="449" y="318"/>
                  </a:lnTo>
                  <a:lnTo>
                    <a:pt x="432" y="314"/>
                  </a:lnTo>
                  <a:lnTo>
                    <a:pt x="413" y="311"/>
                  </a:lnTo>
                  <a:lnTo>
                    <a:pt x="396" y="309"/>
                  </a:lnTo>
                  <a:lnTo>
                    <a:pt x="377" y="308"/>
                  </a:lnTo>
                  <a:lnTo>
                    <a:pt x="359" y="306"/>
                  </a:lnTo>
                  <a:lnTo>
                    <a:pt x="340" y="308"/>
                  </a:lnTo>
                  <a:lnTo>
                    <a:pt x="322" y="309"/>
                  </a:lnTo>
                  <a:lnTo>
                    <a:pt x="305" y="311"/>
                  </a:lnTo>
                  <a:lnTo>
                    <a:pt x="286" y="314"/>
                  </a:lnTo>
                  <a:lnTo>
                    <a:pt x="269" y="318"/>
                  </a:lnTo>
                  <a:lnTo>
                    <a:pt x="252" y="323"/>
                  </a:lnTo>
                  <a:lnTo>
                    <a:pt x="235" y="328"/>
                  </a:lnTo>
                  <a:lnTo>
                    <a:pt x="219" y="335"/>
                  </a:lnTo>
                  <a:lnTo>
                    <a:pt x="203" y="342"/>
                  </a:lnTo>
                  <a:lnTo>
                    <a:pt x="188" y="350"/>
                  </a:lnTo>
                  <a:lnTo>
                    <a:pt x="173" y="358"/>
                  </a:lnTo>
                  <a:lnTo>
                    <a:pt x="158" y="368"/>
                  </a:lnTo>
                  <a:lnTo>
                    <a:pt x="144" y="378"/>
                  </a:lnTo>
                  <a:lnTo>
                    <a:pt x="130" y="388"/>
                  </a:lnTo>
                  <a:lnTo>
                    <a:pt x="118" y="400"/>
                  </a:lnTo>
                  <a:lnTo>
                    <a:pt x="105" y="412"/>
                  </a:lnTo>
                  <a:lnTo>
                    <a:pt x="93" y="424"/>
                  </a:lnTo>
                  <a:lnTo>
                    <a:pt x="82" y="438"/>
                  </a:lnTo>
                  <a:lnTo>
                    <a:pt x="71" y="451"/>
                  </a:lnTo>
                  <a:lnTo>
                    <a:pt x="61" y="466"/>
                  </a:lnTo>
                  <a:lnTo>
                    <a:pt x="52" y="480"/>
                  </a:lnTo>
                  <a:lnTo>
                    <a:pt x="42" y="495"/>
                  </a:lnTo>
                  <a:lnTo>
                    <a:pt x="36" y="511"/>
                  </a:lnTo>
                  <a:lnTo>
                    <a:pt x="27" y="526"/>
                  </a:lnTo>
                  <a:lnTo>
                    <a:pt x="22" y="542"/>
                  </a:lnTo>
                  <a:lnTo>
                    <a:pt x="16" y="559"/>
                  </a:lnTo>
                  <a:lnTo>
                    <a:pt x="11" y="577"/>
                  </a:lnTo>
                  <a:lnTo>
                    <a:pt x="7" y="594"/>
                  </a:lnTo>
                  <a:lnTo>
                    <a:pt x="3" y="611"/>
                  </a:lnTo>
                  <a:lnTo>
                    <a:pt x="1" y="630"/>
                  </a:lnTo>
                  <a:lnTo>
                    <a:pt x="0" y="647"/>
                  </a:lnTo>
                  <a:lnTo>
                    <a:pt x="0" y="666"/>
                  </a:lnTo>
                  <a:lnTo>
                    <a:pt x="0" y="716"/>
                  </a:lnTo>
                  <a:lnTo>
                    <a:pt x="2" y="767"/>
                  </a:lnTo>
                  <a:lnTo>
                    <a:pt x="4" y="817"/>
                  </a:lnTo>
                  <a:lnTo>
                    <a:pt x="9" y="867"/>
                  </a:lnTo>
                  <a:lnTo>
                    <a:pt x="14" y="916"/>
                  </a:lnTo>
                  <a:lnTo>
                    <a:pt x="21" y="965"/>
                  </a:lnTo>
                  <a:lnTo>
                    <a:pt x="27" y="1013"/>
                  </a:lnTo>
                  <a:lnTo>
                    <a:pt x="36" y="1062"/>
                  </a:lnTo>
                  <a:lnTo>
                    <a:pt x="45" y="1109"/>
                  </a:lnTo>
                  <a:lnTo>
                    <a:pt x="55" y="1158"/>
                  </a:lnTo>
                  <a:lnTo>
                    <a:pt x="67" y="1204"/>
                  </a:lnTo>
                  <a:lnTo>
                    <a:pt x="79" y="1251"/>
                  </a:lnTo>
                  <a:lnTo>
                    <a:pt x="93" y="1298"/>
                  </a:lnTo>
                  <a:lnTo>
                    <a:pt x="107" y="1344"/>
                  </a:lnTo>
                  <a:lnTo>
                    <a:pt x="123" y="1389"/>
                  </a:lnTo>
                  <a:lnTo>
                    <a:pt x="139" y="1434"/>
                  </a:lnTo>
                  <a:lnTo>
                    <a:pt x="157" y="1479"/>
                  </a:lnTo>
                  <a:lnTo>
                    <a:pt x="175" y="1523"/>
                  </a:lnTo>
                  <a:lnTo>
                    <a:pt x="194" y="1566"/>
                  </a:lnTo>
                  <a:lnTo>
                    <a:pt x="215" y="1609"/>
                  </a:lnTo>
                  <a:lnTo>
                    <a:pt x="235" y="1652"/>
                  </a:lnTo>
                  <a:lnTo>
                    <a:pt x="257" y="1694"/>
                  </a:lnTo>
                  <a:lnTo>
                    <a:pt x="280" y="1735"/>
                  </a:lnTo>
                  <a:lnTo>
                    <a:pt x="305" y="1776"/>
                  </a:lnTo>
                  <a:lnTo>
                    <a:pt x="329" y="1816"/>
                  </a:lnTo>
                  <a:lnTo>
                    <a:pt x="354" y="1857"/>
                  </a:lnTo>
                  <a:lnTo>
                    <a:pt x="381" y="1896"/>
                  </a:lnTo>
                  <a:lnTo>
                    <a:pt x="407" y="1934"/>
                  </a:lnTo>
                  <a:lnTo>
                    <a:pt x="435" y="1972"/>
                  </a:lnTo>
                  <a:lnTo>
                    <a:pt x="464" y="2009"/>
                  </a:lnTo>
                  <a:lnTo>
                    <a:pt x="494" y="2046"/>
                  </a:lnTo>
                  <a:lnTo>
                    <a:pt x="524" y="2082"/>
                  </a:lnTo>
                  <a:lnTo>
                    <a:pt x="555" y="2118"/>
                  </a:lnTo>
                  <a:lnTo>
                    <a:pt x="587" y="2152"/>
                  </a:lnTo>
                  <a:lnTo>
                    <a:pt x="619" y="2186"/>
                  </a:lnTo>
                  <a:lnTo>
                    <a:pt x="652" y="2219"/>
                  </a:lnTo>
                  <a:lnTo>
                    <a:pt x="686" y="2252"/>
                  </a:lnTo>
                  <a:lnTo>
                    <a:pt x="721" y="2284"/>
                  </a:lnTo>
                  <a:lnTo>
                    <a:pt x="756" y="2315"/>
                  </a:lnTo>
                  <a:lnTo>
                    <a:pt x="792" y="2345"/>
                  </a:lnTo>
                  <a:lnTo>
                    <a:pt x="829" y="2375"/>
                  </a:lnTo>
                  <a:lnTo>
                    <a:pt x="866" y="2404"/>
                  </a:lnTo>
                  <a:lnTo>
                    <a:pt x="904" y="2432"/>
                  </a:lnTo>
                  <a:lnTo>
                    <a:pt x="942" y="2459"/>
                  </a:lnTo>
                  <a:lnTo>
                    <a:pt x="982" y="2485"/>
                  </a:lnTo>
                  <a:lnTo>
                    <a:pt x="1021" y="2511"/>
                  </a:lnTo>
                  <a:lnTo>
                    <a:pt x="1061" y="2536"/>
                  </a:lnTo>
                  <a:lnTo>
                    <a:pt x="1102" y="2560"/>
                  </a:lnTo>
                  <a:lnTo>
                    <a:pt x="1143" y="2583"/>
                  </a:lnTo>
                  <a:lnTo>
                    <a:pt x="1186" y="2605"/>
                  </a:lnTo>
                  <a:lnTo>
                    <a:pt x="1228" y="2626"/>
                  </a:lnTo>
                  <a:lnTo>
                    <a:pt x="1272" y="2647"/>
                  </a:lnTo>
                  <a:lnTo>
                    <a:pt x="1314" y="2666"/>
                  </a:lnTo>
                  <a:lnTo>
                    <a:pt x="1358" y="2685"/>
                  </a:lnTo>
                  <a:lnTo>
                    <a:pt x="1403" y="2702"/>
                  </a:lnTo>
                  <a:lnTo>
                    <a:pt x="1448" y="2718"/>
                  </a:lnTo>
                  <a:lnTo>
                    <a:pt x="1493" y="2735"/>
                  </a:lnTo>
                  <a:lnTo>
                    <a:pt x="1540" y="2750"/>
                  </a:lnTo>
                  <a:lnTo>
                    <a:pt x="1586" y="2764"/>
                  </a:lnTo>
                  <a:lnTo>
                    <a:pt x="1632" y="2776"/>
                  </a:lnTo>
                  <a:lnTo>
                    <a:pt x="1679" y="2788"/>
                  </a:lnTo>
                  <a:lnTo>
                    <a:pt x="1727" y="2798"/>
                  </a:lnTo>
                  <a:lnTo>
                    <a:pt x="1774" y="2807"/>
                  </a:lnTo>
                  <a:lnTo>
                    <a:pt x="1823" y="2817"/>
                  </a:lnTo>
                  <a:lnTo>
                    <a:pt x="1823" y="4003"/>
                  </a:lnTo>
                  <a:lnTo>
                    <a:pt x="1790" y="4011"/>
                  </a:lnTo>
                  <a:lnTo>
                    <a:pt x="1757" y="4019"/>
                  </a:lnTo>
                  <a:lnTo>
                    <a:pt x="1724" y="4028"/>
                  </a:lnTo>
                  <a:lnTo>
                    <a:pt x="1692" y="4039"/>
                  </a:lnTo>
                  <a:lnTo>
                    <a:pt x="1661" y="4049"/>
                  </a:lnTo>
                  <a:lnTo>
                    <a:pt x="1628" y="4061"/>
                  </a:lnTo>
                  <a:lnTo>
                    <a:pt x="1597" y="4072"/>
                  </a:lnTo>
                  <a:lnTo>
                    <a:pt x="1567" y="4085"/>
                  </a:lnTo>
                  <a:lnTo>
                    <a:pt x="1536" y="4099"/>
                  </a:lnTo>
                  <a:lnTo>
                    <a:pt x="1506" y="4113"/>
                  </a:lnTo>
                  <a:lnTo>
                    <a:pt x="1476" y="4127"/>
                  </a:lnTo>
                  <a:lnTo>
                    <a:pt x="1446" y="4142"/>
                  </a:lnTo>
                  <a:lnTo>
                    <a:pt x="1388" y="4174"/>
                  </a:lnTo>
                  <a:lnTo>
                    <a:pt x="1332" y="4208"/>
                  </a:lnTo>
                  <a:lnTo>
                    <a:pt x="1276" y="4244"/>
                  </a:lnTo>
                  <a:lnTo>
                    <a:pt x="1223" y="4283"/>
                  </a:lnTo>
                  <a:lnTo>
                    <a:pt x="1171" y="4323"/>
                  </a:lnTo>
                  <a:lnTo>
                    <a:pt x="1121" y="4366"/>
                  </a:lnTo>
                  <a:lnTo>
                    <a:pt x="1073" y="4411"/>
                  </a:lnTo>
                  <a:lnTo>
                    <a:pt x="1027" y="4457"/>
                  </a:lnTo>
                  <a:lnTo>
                    <a:pt x="982" y="4506"/>
                  </a:lnTo>
                  <a:lnTo>
                    <a:pt x="940" y="4556"/>
                  </a:lnTo>
                  <a:lnTo>
                    <a:pt x="900" y="4608"/>
                  </a:lnTo>
                  <a:lnTo>
                    <a:pt x="861" y="4662"/>
                  </a:lnTo>
                  <a:lnTo>
                    <a:pt x="824" y="4717"/>
                  </a:lnTo>
                  <a:lnTo>
                    <a:pt x="791" y="4775"/>
                  </a:lnTo>
                  <a:lnTo>
                    <a:pt x="760" y="4832"/>
                  </a:lnTo>
                  <a:lnTo>
                    <a:pt x="745" y="4863"/>
                  </a:lnTo>
                  <a:lnTo>
                    <a:pt x="731" y="4893"/>
                  </a:lnTo>
                  <a:lnTo>
                    <a:pt x="717" y="4923"/>
                  </a:lnTo>
                  <a:lnTo>
                    <a:pt x="704" y="4954"/>
                  </a:lnTo>
                  <a:lnTo>
                    <a:pt x="692" y="4985"/>
                  </a:lnTo>
                  <a:lnTo>
                    <a:pt x="680" y="5016"/>
                  </a:lnTo>
                  <a:lnTo>
                    <a:pt x="669" y="5047"/>
                  </a:lnTo>
                  <a:lnTo>
                    <a:pt x="658" y="5080"/>
                  </a:lnTo>
                  <a:lnTo>
                    <a:pt x="649" y="5112"/>
                  </a:lnTo>
                  <a:lnTo>
                    <a:pt x="640" y="5144"/>
                  </a:lnTo>
                  <a:lnTo>
                    <a:pt x="632" y="5177"/>
                  </a:lnTo>
                  <a:lnTo>
                    <a:pt x="623" y="5210"/>
                  </a:lnTo>
                  <a:lnTo>
                    <a:pt x="617" y="5244"/>
                  </a:lnTo>
                  <a:lnTo>
                    <a:pt x="611" y="5277"/>
                  </a:lnTo>
                  <a:lnTo>
                    <a:pt x="605" y="5311"/>
                  </a:lnTo>
                  <a:lnTo>
                    <a:pt x="600" y="5345"/>
                  </a:lnTo>
                  <a:lnTo>
                    <a:pt x="596" y="5379"/>
                  </a:lnTo>
                  <a:lnTo>
                    <a:pt x="592" y="5414"/>
                  </a:lnTo>
                  <a:lnTo>
                    <a:pt x="590" y="5448"/>
                  </a:lnTo>
                  <a:lnTo>
                    <a:pt x="588" y="5484"/>
                  </a:lnTo>
                  <a:lnTo>
                    <a:pt x="587" y="5519"/>
                  </a:lnTo>
                  <a:lnTo>
                    <a:pt x="587" y="5554"/>
                  </a:lnTo>
                  <a:lnTo>
                    <a:pt x="587" y="5573"/>
                  </a:lnTo>
                  <a:lnTo>
                    <a:pt x="588" y="5590"/>
                  </a:lnTo>
                  <a:lnTo>
                    <a:pt x="590" y="5609"/>
                  </a:lnTo>
                  <a:lnTo>
                    <a:pt x="593" y="5626"/>
                  </a:lnTo>
                  <a:lnTo>
                    <a:pt x="598" y="5643"/>
                  </a:lnTo>
                  <a:lnTo>
                    <a:pt x="603" y="5661"/>
                  </a:lnTo>
                  <a:lnTo>
                    <a:pt x="608" y="5677"/>
                  </a:lnTo>
                  <a:lnTo>
                    <a:pt x="614" y="5694"/>
                  </a:lnTo>
                  <a:lnTo>
                    <a:pt x="621" y="5709"/>
                  </a:lnTo>
                  <a:lnTo>
                    <a:pt x="629" y="5725"/>
                  </a:lnTo>
                  <a:lnTo>
                    <a:pt x="639" y="5740"/>
                  </a:lnTo>
                  <a:lnTo>
                    <a:pt x="648" y="5754"/>
                  </a:lnTo>
                  <a:lnTo>
                    <a:pt x="658" y="5769"/>
                  </a:lnTo>
                  <a:lnTo>
                    <a:pt x="669" y="5782"/>
                  </a:lnTo>
                  <a:lnTo>
                    <a:pt x="680" y="5796"/>
                  </a:lnTo>
                  <a:lnTo>
                    <a:pt x="692" y="5807"/>
                  </a:lnTo>
                  <a:lnTo>
                    <a:pt x="704" y="5820"/>
                  </a:lnTo>
                  <a:lnTo>
                    <a:pt x="717" y="5832"/>
                  </a:lnTo>
                  <a:lnTo>
                    <a:pt x="731" y="5842"/>
                  </a:lnTo>
                  <a:lnTo>
                    <a:pt x="745" y="5851"/>
                  </a:lnTo>
                  <a:lnTo>
                    <a:pt x="759" y="5862"/>
                  </a:lnTo>
                  <a:lnTo>
                    <a:pt x="774" y="5870"/>
                  </a:lnTo>
                  <a:lnTo>
                    <a:pt x="790" y="5878"/>
                  </a:lnTo>
                  <a:lnTo>
                    <a:pt x="806" y="5885"/>
                  </a:lnTo>
                  <a:lnTo>
                    <a:pt x="822" y="5892"/>
                  </a:lnTo>
                  <a:lnTo>
                    <a:pt x="838" y="5898"/>
                  </a:lnTo>
                  <a:lnTo>
                    <a:pt x="856" y="5902"/>
                  </a:lnTo>
                  <a:lnTo>
                    <a:pt x="873" y="5906"/>
                  </a:lnTo>
                  <a:lnTo>
                    <a:pt x="890" y="5909"/>
                  </a:lnTo>
                  <a:lnTo>
                    <a:pt x="909" y="5911"/>
                  </a:lnTo>
                  <a:lnTo>
                    <a:pt x="927" y="5913"/>
                  </a:lnTo>
                  <a:lnTo>
                    <a:pt x="946" y="5914"/>
                  </a:lnTo>
                  <a:lnTo>
                    <a:pt x="964" y="5913"/>
                  </a:lnTo>
                  <a:lnTo>
                    <a:pt x="982" y="5911"/>
                  </a:lnTo>
                  <a:lnTo>
                    <a:pt x="1000" y="5909"/>
                  </a:lnTo>
                  <a:lnTo>
                    <a:pt x="1017" y="5906"/>
                  </a:lnTo>
                  <a:lnTo>
                    <a:pt x="1035" y="5902"/>
                  </a:lnTo>
                  <a:lnTo>
                    <a:pt x="1052" y="5898"/>
                  </a:lnTo>
                  <a:lnTo>
                    <a:pt x="1069" y="5892"/>
                  </a:lnTo>
                  <a:lnTo>
                    <a:pt x="1086" y="5885"/>
                  </a:lnTo>
                  <a:lnTo>
                    <a:pt x="1101" y="5878"/>
                  </a:lnTo>
                  <a:lnTo>
                    <a:pt x="1117" y="5870"/>
                  </a:lnTo>
                  <a:lnTo>
                    <a:pt x="1132" y="5862"/>
                  </a:lnTo>
                  <a:lnTo>
                    <a:pt x="1146" y="5851"/>
                  </a:lnTo>
                  <a:lnTo>
                    <a:pt x="1161" y="5842"/>
                  </a:lnTo>
                  <a:lnTo>
                    <a:pt x="1173" y="5832"/>
                  </a:lnTo>
                  <a:lnTo>
                    <a:pt x="1187" y="5820"/>
                  </a:lnTo>
                  <a:lnTo>
                    <a:pt x="1199" y="5807"/>
                  </a:lnTo>
                  <a:lnTo>
                    <a:pt x="1211" y="5796"/>
                  </a:lnTo>
                  <a:lnTo>
                    <a:pt x="1222" y="5782"/>
                  </a:lnTo>
                  <a:lnTo>
                    <a:pt x="1233" y="5769"/>
                  </a:lnTo>
                  <a:lnTo>
                    <a:pt x="1243" y="5754"/>
                  </a:lnTo>
                  <a:lnTo>
                    <a:pt x="1252" y="5740"/>
                  </a:lnTo>
                  <a:lnTo>
                    <a:pt x="1261" y="5725"/>
                  </a:lnTo>
                  <a:lnTo>
                    <a:pt x="1269" y="5709"/>
                  </a:lnTo>
                  <a:lnTo>
                    <a:pt x="1276" y="5694"/>
                  </a:lnTo>
                  <a:lnTo>
                    <a:pt x="1283" y="5677"/>
                  </a:lnTo>
                  <a:lnTo>
                    <a:pt x="1288" y="5661"/>
                  </a:lnTo>
                  <a:lnTo>
                    <a:pt x="1293" y="5643"/>
                  </a:lnTo>
                  <a:lnTo>
                    <a:pt x="1297" y="5626"/>
                  </a:lnTo>
                  <a:lnTo>
                    <a:pt x="1300" y="5609"/>
                  </a:lnTo>
                  <a:lnTo>
                    <a:pt x="1303" y="5590"/>
                  </a:lnTo>
                  <a:lnTo>
                    <a:pt x="1304" y="5573"/>
                  </a:lnTo>
                  <a:lnTo>
                    <a:pt x="1304" y="5554"/>
                  </a:lnTo>
                  <a:lnTo>
                    <a:pt x="1305" y="5509"/>
                  </a:lnTo>
                  <a:lnTo>
                    <a:pt x="1309" y="5464"/>
                  </a:lnTo>
                  <a:lnTo>
                    <a:pt x="1314" y="5420"/>
                  </a:lnTo>
                  <a:lnTo>
                    <a:pt x="1322" y="5378"/>
                  </a:lnTo>
                  <a:lnTo>
                    <a:pt x="1332" y="5335"/>
                  </a:lnTo>
                  <a:lnTo>
                    <a:pt x="1344" y="5293"/>
                  </a:lnTo>
                  <a:lnTo>
                    <a:pt x="1358" y="5253"/>
                  </a:lnTo>
                  <a:lnTo>
                    <a:pt x="1373" y="5213"/>
                  </a:lnTo>
                  <a:lnTo>
                    <a:pt x="1391" y="5174"/>
                  </a:lnTo>
                  <a:lnTo>
                    <a:pt x="1410" y="5136"/>
                  </a:lnTo>
                  <a:lnTo>
                    <a:pt x="1432" y="5099"/>
                  </a:lnTo>
                  <a:lnTo>
                    <a:pt x="1454" y="5064"/>
                  </a:lnTo>
                  <a:lnTo>
                    <a:pt x="1479" y="5030"/>
                  </a:lnTo>
                  <a:lnTo>
                    <a:pt x="1505" y="4997"/>
                  </a:lnTo>
                  <a:lnTo>
                    <a:pt x="1533" y="4964"/>
                  </a:lnTo>
                  <a:lnTo>
                    <a:pt x="1561" y="4934"/>
                  </a:lnTo>
                  <a:lnTo>
                    <a:pt x="1593" y="4905"/>
                  </a:lnTo>
                  <a:lnTo>
                    <a:pt x="1624" y="4878"/>
                  </a:lnTo>
                  <a:lnTo>
                    <a:pt x="1657" y="4851"/>
                  </a:lnTo>
                  <a:lnTo>
                    <a:pt x="1692" y="4827"/>
                  </a:lnTo>
                  <a:lnTo>
                    <a:pt x="1727" y="4804"/>
                  </a:lnTo>
                  <a:lnTo>
                    <a:pt x="1764" y="4783"/>
                  </a:lnTo>
                  <a:lnTo>
                    <a:pt x="1802" y="4763"/>
                  </a:lnTo>
                  <a:lnTo>
                    <a:pt x="1841" y="4746"/>
                  </a:lnTo>
                  <a:lnTo>
                    <a:pt x="1880" y="4730"/>
                  </a:lnTo>
                  <a:lnTo>
                    <a:pt x="1922" y="4716"/>
                  </a:lnTo>
                  <a:lnTo>
                    <a:pt x="1963" y="4704"/>
                  </a:lnTo>
                  <a:lnTo>
                    <a:pt x="2005" y="4695"/>
                  </a:lnTo>
                  <a:lnTo>
                    <a:pt x="2049" y="4687"/>
                  </a:lnTo>
                  <a:lnTo>
                    <a:pt x="2093" y="4681"/>
                  </a:lnTo>
                  <a:lnTo>
                    <a:pt x="2137" y="4678"/>
                  </a:lnTo>
                  <a:lnTo>
                    <a:pt x="2182" y="4677"/>
                  </a:lnTo>
                  <a:lnTo>
                    <a:pt x="2227" y="4678"/>
                  </a:lnTo>
                  <a:lnTo>
                    <a:pt x="2272" y="4681"/>
                  </a:lnTo>
                  <a:lnTo>
                    <a:pt x="2316" y="4687"/>
                  </a:lnTo>
                  <a:lnTo>
                    <a:pt x="2359" y="4695"/>
                  </a:lnTo>
                  <a:lnTo>
                    <a:pt x="2401" y="4704"/>
                  </a:lnTo>
                  <a:lnTo>
                    <a:pt x="2443" y="4716"/>
                  </a:lnTo>
                  <a:lnTo>
                    <a:pt x="2483" y="4730"/>
                  </a:lnTo>
                  <a:lnTo>
                    <a:pt x="2524" y="4746"/>
                  </a:lnTo>
                  <a:lnTo>
                    <a:pt x="2562" y="4763"/>
                  </a:lnTo>
                  <a:lnTo>
                    <a:pt x="2600" y="4783"/>
                  </a:lnTo>
                  <a:lnTo>
                    <a:pt x="2637" y="4804"/>
                  </a:lnTo>
                  <a:lnTo>
                    <a:pt x="2672" y="4827"/>
                  </a:lnTo>
                  <a:lnTo>
                    <a:pt x="2706" y="4851"/>
                  </a:lnTo>
                  <a:lnTo>
                    <a:pt x="2740" y="4878"/>
                  </a:lnTo>
                  <a:lnTo>
                    <a:pt x="2772" y="4905"/>
                  </a:lnTo>
                  <a:lnTo>
                    <a:pt x="2802" y="4934"/>
                  </a:lnTo>
                  <a:lnTo>
                    <a:pt x="2831" y="4964"/>
                  </a:lnTo>
                  <a:lnTo>
                    <a:pt x="2859" y="4997"/>
                  </a:lnTo>
                  <a:lnTo>
                    <a:pt x="2885" y="5030"/>
                  </a:lnTo>
                  <a:lnTo>
                    <a:pt x="2910" y="5064"/>
                  </a:lnTo>
                  <a:lnTo>
                    <a:pt x="2932" y="5099"/>
                  </a:lnTo>
                  <a:lnTo>
                    <a:pt x="2953" y="5136"/>
                  </a:lnTo>
                  <a:lnTo>
                    <a:pt x="2973" y="5174"/>
                  </a:lnTo>
                  <a:lnTo>
                    <a:pt x="2990" y="5213"/>
                  </a:lnTo>
                  <a:lnTo>
                    <a:pt x="3005" y="5253"/>
                  </a:lnTo>
                  <a:lnTo>
                    <a:pt x="3019" y="5293"/>
                  </a:lnTo>
                  <a:lnTo>
                    <a:pt x="3032" y="5335"/>
                  </a:lnTo>
                  <a:lnTo>
                    <a:pt x="3041" y="5378"/>
                  </a:lnTo>
                  <a:lnTo>
                    <a:pt x="3049" y="5420"/>
                  </a:lnTo>
                  <a:lnTo>
                    <a:pt x="3055" y="5464"/>
                  </a:lnTo>
                  <a:lnTo>
                    <a:pt x="3059" y="5509"/>
                  </a:lnTo>
                  <a:lnTo>
                    <a:pt x="3060" y="5554"/>
                  </a:lnTo>
                  <a:lnTo>
                    <a:pt x="3060" y="5573"/>
                  </a:lnTo>
                  <a:lnTo>
                    <a:pt x="3061" y="5590"/>
                  </a:lnTo>
                  <a:lnTo>
                    <a:pt x="3063" y="5609"/>
                  </a:lnTo>
                  <a:lnTo>
                    <a:pt x="3067" y="5626"/>
                  </a:lnTo>
                  <a:lnTo>
                    <a:pt x="3070" y="5643"/>
                  </a:lnTo>
                  <a:lnTo>
                    <a:pt x="3076" y="5661"/>
                  </a:lnTo>
                  <a:lnTo>
                    <a:pt x="3081" y="5677"/>
                  </a:lnTo>
                  <a:lnTo>
                    <a:pt x="3087" y="5694"/>
                  </a:lnTo>
                  <a:lnTo>
                    <a:pt x="3094" y="5709"/>
                  </a:lnTo>
                  <a:lnTo>
                    <a:pt x="3102" y="5725"/>
                  </a:lnTo>
                  <a:lnTo>
                    <a:pt x="3112" y="5740"/>
                  </a:lnTo>
                  <a:lnTo>
                    <a:pt x="3121" y="5754"/>
                  </a:lnTo>
                  <a:lnTo>
                    <a:pt x="3130" y="5769"/>
                  </a:lnTo>
                  <a:lnTo>
                    <a:pt x="3142" y="5782"/>
                  </a:lnTo>
                  <a:lnTo>
                    <a:pt x="3152" y="5796"/>
                  </a:lnTo>
                  <a:lnTo>
                    <a:pt x="3165" y="5807"/>
                  </a:lnTo>
                  <a:lnTo>
                    <a:pt x="3178" y="5820"/>
                  </a:lnTo>
                  <a:lnTo>
                    <a:pt x="3190" y="5832"/>
                  </a:lnTo>
                  <a:lnTo>
                    <a:pt x="3204" y="5842"/>
                  </a:lnTo>
                  <a:lnTo>
                    <a:pt x="3218" y="5851"/>
                  </a:lnTo>
                  <a:lnTo>
                    <a:pt x="3232" y="5862"/>
                  </a:lnTo>
                  <a:lnTo>
                    <a:pt x="3247" y="5870"/>
                  </a:lnTo>
                  <a:lnTo>
                    <a:pt x="3263" y="5878"/>
                  </a:lnTo>
                  <a:lnTo>
                    <a:pt x="3279" y="5885"/>
                  </a:lnTo>
                  <a:lnTo>
                    <a:pt x="3295" y="5892"/>
                  </a:lnTo>
                  <a:lnTo>
                    <a:pt x="3312" y="5898"/>
                  </a:lnTo>
                  <a:lnTo>
                    <a:pt x="3329" y="5902"/>
                  </a:lnTo>
                  <a:lnTo>
                    <a:pt x="3346" y="5906"/>
                  </a:lnTo>
                  <a:lnTo>
                    <a:pt x="3364" y="5909"/>
                  </a:lnTo>
                  <a:lnTo>
                    <a:pt x="3382" y="5911"/>
                  </a:lnTo>
                  <a:lnTo>
                    <a:pt x="3401" y="5913"/>
                  </a:lnTo>
                  <a:lnTo>
                    <a:pt x="3419" y="5914"/>
                  </a:lnTo>
                  <a:lnTo>
                    <a:pt x="3437" y="5913"/>
                  </a:lnTo>
                  <a:lnTo>
                    <a:pt x="3455" y="5911"/>
                  </a:lnTo>
                  <a:lnTo>
                    <a:pt x="3473" y="5909"/>
                  </a:lnTo>
                  <a:lnTo>
                    <a:pt x="3491" y="5906"/>
                  </a:lnTo>
                  <a:lnTo>
                    <a:pt x="3508" y="5902"/>
                  </a:lnTo>
                  <a:lnTo>
                    <a:pt x="3525" y="5898"/>
                  </a:lnTo>
                  <a:lnTo>
                    <a:pt x="3541" y="5892"/>
                  </a:lnTo>
                  <a:lnTo>
                    <a:pt x="3559" y="5885"/>
                  </a:lnTo>
                  <a:lnTo>
                    <a:pt x="3574" y="5878"/>
                  </a:lnTo>
                  <a:lnTo>
                    <a:pt x="3590" y="5870"/>
                  </a:lnTo>
                  <a:lnTo>
                    <a:pt x="3605" y="5862"/>
                  </a:lnTo>
                  <a:lnTo>
                    <a:pt x="3619" y="5851"/>
                  </a:lnTo>
                  <a:lnTo>
                    <a:pt x="3634" y="5842"/>
                  </a:lnTo>
                  <a:lnTo>
                    <a:pt x="3647" y="5832"/>
                  </a:lnTo>
                  <a:lnTo>
                    <a:pt x="3660" y="5820"/>
                  </a:lnTo>
                  <a:lnTo>
                    <a:pt x="3672" y="5807"/>
                  </a:lnTo>
                  <a:lnTo>
                    <a:pt x="3685" y="5796"/>
                  </a:lnTo>
                  <a:lnTo>
                    <a:pt x="3696" y="5782"/>
                  </a:lnTo>
                  <a:lnTo>
                    <a:pt x="3707" y="5769"/>
                  </a:lnTo>
                  <a:lnTo>
                    <a:pt x="3716" y="5754"/>
                  </a:lnTo>
                  <a:lnTo>
                    <a:pt x="3726" y="5740"/>
                  </a:lnTo>
                  <a:lnTo>
                    <a:pt x="3734" y="5725"/>
                  </a:lnTo>
                  <a:lnTo>
                    <a:pt x="3742" y="5709"/>
                  </a:lnTo>
                  <a:lnTo>
                    <a:pt x="3749" y="5694"/>
                  </a:lnTo>
                  <a:lnTo>
                    <a:pt x="3756" y="5677"/>
                  </a:lnTo>
                  <a:lnTo>
                    <a:pt x="3762" y="5661"/>
                  </a:lnTo>
                  <a:lnTo>
                    <a:pt x="3767" y="5643"/>
                  </a:lnTo>
                  <a:lnTo>
                    <a:pt x="3770" y="5626"/>
                  </a:lnTo>
                  <a:lnTo>
                    <a:pt x="3774" y="5609"/>
                  </a:lnTo>
                  <a:lnTo>
                    <a:pt x="3776" y="5590"/>
                  </a:lnTo>
                  <a:lnTo>
                    <a:pt x="3777" y="5573"/>
                  </a:lnTo>
                  <a:lnTo>
                    <a:pt x="3778" y="5554"/>
                  </a:lnTo>
                  <a:lnTo>
                    <a:pt x="3777" y="5519"/>
                  </a:lnTo>
                  <a:lnTo>
                    <a:pt x="3776" y="5484"/>
                  </a:lnTo>
                  <a:lnTo>
                    <a:pt x="3775" y="5448"/>
                  </a:lnTo>
                  <a:lnTo>
                    <a:pt x="3771" y="5414"/>
                  </a:lnTo>
                  <a:lnTo>
                    <a:pt x="3768" y="5379"/>
                  </a:lnTo>
                  <a:lnTo>
                    <a:pt x="3764" y="5345"/>
                  </a:lnTo>
                  <a:lnTo>
                    <a:pt x="3760" y="5311"/>
                  </a:lnTo>
                  <a:lnTo>
                    <a:pt x="3754" y="5277"/>
                  </a:lnTo>
                  <a:lnTo>
                    <a:pt x="3747" y="5244"/>
                  </a:lnTo>
                  <a:lnTo>
                    <a:pt x="3740" y="5210"/>
                  </a:lnTo>
                  <a:lnTo>
                    <a:pt x="3732" y="5177"/>
                  </a:lnTo>
                  <a:lnTo>
                    <a:pt x="3724" y="5144"/>
                  </a:lnTo>
                  <a:lnTo>
                    <a:pt x="3715" y="5112"/>
                  </a:lnTo>
                  <a:lnTo>
                    <a:pt x="3705" y="5080"/>
                  </a:lnTo>
                  <a:lnTo>
                    <a:pt x="3695" y="5047"/>
                  </a:lnTo>
                  <a:lnTo>
                    <a:pt x="3684" y="5016"/>
                  </a:lnTo>
                  <a:lnTo>
                    <a:pt x="3672" y="4985"/>
                  </a:lnTo>
                  <a:lnTo>
                    <a:pt x="3660" y="4954"/>
                  </a:lnTo>
                  <a:lnTo>
                    <a:pt x="3647" y="4923"/>
                  </a:lnTo>
                  <a:lnTo>
                    <a:pt x="3633" y="4893"/>
                  </a:lnTo>
                  <a:lnTo>
                    <a:pt x="3619" y="4863"/>
                  </a:lnTo>
                  <a:lnTo>
                    <a:pt x="3604" y="4832"/>
                  </a:lnTo>
                  <a:lnTo>
                    <a:pt x="3589" y="4804"/>
                  </a:lnTo>
                  <a:lnTo>
                    <a:pt x="3573" y="4775"/>
                  </a:lnTo>
                  <a:lnTo>
                    <a:pt x="3539" y="4717"/>
                  </a:lnTo>
                  <a:lnTo>
                    <a:pt x="3503" y="4662"/>
                  </a:lnTo>
                  <a:lnTo>
                    <a:pt x="3465" y="4608"/>
                  </a:lnTo>
                  <a:lnTo>
                    <a:pt x="3425" y="4556"/>
                  </a:lnTo>
                  <a:lnTo>
                    <a:pt x="3382" y="4506"/>
                  </a:lnTo>
                  <a:lnTo>
                    <a:pt x="3337" y="4457"/>
                  </a:lnTo>
                  <a:lnTo>
                    <a:pt x="3291" y="4411"/>
                  </a:lnTo>
                  <a:lnTo>
                    <a:pt x="3243" y="4366"/>
                  </a:lnTo>
                  <a:lnTo>
                    <a:pt x="3193" y="4323"/>
                  </a:lnTo>
                  <a:lnTo>
                    <a:pt x="3141" y="4283"/>
                  </a:lnTo>
                  <a:lnTo>
                    <a:pt x="3087" y="4244"/>
                  </a:lnTo>
                  <a:lnTo>
                    <a:pt x="3032" y="4208"/>
                  </a:lnTo>
                  <a:lnTo>
                    <a:pt x="2975" y="4174"/>
                  </a:lnTo>
                  <a:lnTo>
                    <a:pt x="2918" y="4142"/>
                  </a:lnTo>
                  <a:lnTo>
                    <a:pt x="2888" y="4127"/>
                  </a:lnTo>
                  <a:lnTo>
                    <a:pt x="2858" y="4113"/>
                  </a:lnTo>
                  <a:lnTo>
                    <a:pt x="2828" y="4099"/>
                  </a:lnTo>
                  <a:lnTo>
                    <a:pt x="2798" y="4085"/>
                  </a:lnTo>
                  <a:lnTo>
                    <a:pt x="2766" y="4072"/>
                  </a:lnTo>
                  <a:lnTo>
                    <a:pt x="2735" y="4061"/>
                  </a:lnTo>
                  <a:lnTo>
                    <a:pt x="2703" y="4049"/>
                  </a:lnTo>
                  <a:lnTo>
                    <a:pt x="2672" y="4039"/>
                  </a:lnTo>
                  <a:lnTo>
                    <a:pt x="2639" y="4028"/>
                  </a:lnTo>
                  <a:lnTo>
                    <a:pt x="2607" y="4019"/>
                  </a:lnTo>
                  <a:lnTo>
                    <a:pt x="2575" y="4011"/>
                  </a:lnTo>
                  <a:lnTo>
                    <a:pt x="2541" y="40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DAF92F-064E-45A1-866B-74F3E1FADD5B}"/>
                </a:ext>
              </a:extLst>
            </p:cNvPr>
            <p:cNvSpPr/>
            <p:nvPr/>
          </p:nvSpPr>
          <p:spPr>
            <a:xfrm>
              <a:off x="2196541" y="4567407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体感交互</a:t>
              </a: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9C93AA8C-61FE-4741-9A3D-87F1D5C4B302}"/>
              </a:ext>
            </a:extLst>
          </p:cNvPr>
          <p:cNvGrpSpPr/>
          <p:nvPr/>
        </p:nvGrpSpPr>
        <p:grpSpPr>
          <a:xfrm>
            <a:off x="8072770" y="4666538"/>
            <a:ext cx="2156608" cy="647045"/>
            <a:chOff x="8072770" y="4666538"/>
            <a:chExt cx="2156608" cy="647045"/>
          </a:xfrm>
        </p:grpSpPr>
        <p:sp>
          <p:nvSpPr>
            <p:cNvPr id="33" name="TextBox 198"/>
            <p:cNvSpPr txBox="1"/>
            <p:nvPr/>
          </p:nvSpPr>
          <p:spPr>
            <a:xfrm>
              <a:off x="8696311" y="4666538"/>
              <a:ext cx="1533067" cy="307777"/>
            </a:xfrm>
            <a:prstGeom prst="rect">
              <a:avLst/>
            </a:prstGeom>
            <a:noFill/>
          </p:spPr>
          <p:txBody>
            <a:bodyPr wrap="none" lIns="480000" anchor="b" anchorCtr="0">
              <a:normAutofit fontScale="85000" lnSpcReduction="20000"/>
            </a:bodyPr>
            <a:lstStyle/>
            <a:p>
              <a:r>
                <a:rPr lang="zh-CN" altLang="en-US" sz="1867" b="1" dirty="0">
                  <a:solidFill>
                    <a:schemeClr val="accent2"/>
                  </a:solidFill>
                  <a:cs typeface="+mn-ea"/>
                  <a:sym typeface="+mn-lt"/>
                </a:rPr>
                <a:t>脑机交互</a:t>
              </a: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4290C59B-A8B3-4197-BF72-78E21C0A64B4}"/>
                </a:ext>
              </a:extLst>
            </p:cNvPr>
            <p:cNvGrpSpPr/>
            <p:nvPr/>
          </p:nvGrpSpPr>
          <p:grpSpPr>
            <a:xfrm>
              <a:off x="8072770" y="4666538"/>
              <a:ext cx="870211" cy="647045"/>
              <a:chOff x="8072770" y="4666538"/>
              <a:chExt cx="870211" cy="647045"/>
            </a:xfrm>
          </p:grpSpPr>
          <p:grpSp>
            <p:nvGrpSpPr>
              <p:cNvPr id="16" name="Group 142"/>
              <p:cNvGrpSpPr/>
              <p:nvPr/>
            </p:nvGrpSpPr>
            <p:grpSpPr>
              <a:xfrm>
                <a:off x="8072770" y="4666538"/>
                <a:ext cx="702645" cy="647045"/>
                <a:chOff x="13296064" y="10607541"/>
                <a:chExt cx="1265763" cy="1166060"/>
              </a:xfrm>
            </p:grpSpPr>
            <p:sp>
              <p:nvSpPr>
                <p:cNvPr id="60" name="Freeform: Shape 143"/>
                <p:cNvSpPr>
                  <a:spLocks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: Shape 144"/>
                <p:cNvSpPr>
                  <a:spLocks/>
                </p:cNvSpPr>
                <p:nvPr/>
              </p:nvSpPr>
              <p:spPr bwMode="auto">
                <a:xfrm>
                  <a:off x="13296064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2"/>
                  </a:solidFill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7" name="Group 146"/>
              <p:cNvGrpSpPr/>
              <p:nvPr/>
            </p:nvGrpSpPr>
            <p:grpSpPr>
              <a:xfrm>
                <a:off x="8790905" y="4838146"/>
                <a:ext cx="152076" cy="151915"/>
                <a:chOff x="8571240" y="5550087"/>
                <a:chExt cx="304072" cy="303870"/>
              </a:xfrm>
            </p:grpSpPr>
            <p:sp>
              <p:nvSpPr>
                <p:cNvPr id="56" name="Freeform: Shape 147"/>
                <p:cNvSpPr>
                  <a:spLocks/>
                </p:cNvSpPr>
                <p:nvPr/>
              </p:nvSpPr>
              <p:spPr bwMode="auto">
                <a:xfrm>
                  <a:off x="8571240" y="5550087"/>
                  <a:ext cx="304072" cy="303870"/>
                </a:xfrm>
                <a:custGeom>
                  <a:avLst/>
                  <a:gdLst>
                    <a:gd name="T0" fmla="*/ 480 w 481"/>
                    <a:gd name="T1" fmla="*/ 240 h 481"/>
                    <a:gd name="T2" fmla="*/ 480 w 481"/>
                    <a:gd name="T3" fmla="*/ 240 h 481"/>
                    <a:gd name="T4" fmla="*/ 240 w 481"/>
                    <a:gd name="T5" fmla="*/ 0 h 481"/>
                    <a:gd name="T6" fmla="*/ 0 w 481"/>
                    <a:gd name="T7" fmla="*/ 240 h 481"/>
                    <a:gd name="T8" fmla="*/ 240 w 481"/>
                    <a:gd name="T9" fmla="*/ 480 h 481"/>
                    <a:gd name="T10" fmla="*/ 480 w 481"/>
                    <a:gd name="T11" fmla="*/ 240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1" h="481">
                      <a:moveTo>
                        <a:pt x="480" y="240"/>
                      </a:moveTo>
                      <a:lnTo>
                        <a:pt x="480" y="240"/>
                      </a:lnTo>
                      <a:cubicBezTo>
                        <a:pt x="480" y="109"/>
                        <a:pt x="371" y="0"/>
                        <a:pt x="240" y="0"/>
                      </a:cubicBezTo>
                      <a:cubicBezTo>
                        <a:pt x="103" y="0"/>
                        <a:pt x="0" y="109"/>
                        <a:pt x="0" y="240"/>
                      </a:cubicBezTo>
                      <a:cubicBezTo>
                        <a:pt x="0" y="372"/>
                        <a:pt x="103" y="480"/>
                        <a:pt x="240" y="480"/>
                      </a:cubicBezTo>
                      <a:cubicBezTo>
                        <a:pt x="371" y="480"/>
                        <a:pt x="480" y="372"/>
                        <a:pt x="480" y="24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grpSp>
              <p:nvGrpSpPr>
                <p:cNvPr id="57" name="Group 148"/>
                <p:cNvGrpSpPr/>
                <p:nvPr/>
              </p:nvGrpSpPr>
              <p:grpSpPr>
                <a:xfrm>
                  <a:off x="8633181" y="5620427"/>
                  <a:ext cx="183006" cy="180070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58" name="Freeform: Shape 149"/>
                  <p:cNvSpPr>
                    <a:spLocks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" name="Freeform: Shape 150"/>
                  <p:cNvSpPr>
                    <a:spLocks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93" name="KSO_Shape">
                <a:extLst>
                  <a:ext uri="{FF2B5EF4-FFF2-40B4-BE49-F238E27FC236}">
                    <a16:creationId xmlns:a16="http://schemas.microsoft.com/office/drawing/2014/main" id="{8440BA3D-B682-4920-8264-8C7E3B28E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216" y="4754789"/>
                <a:ext cx="439107" cy="394791"/>
              </a:xfrm>
              <a:custGeom>
                <a:avLst/>
                <a:gdLst>
                  <a:gd name="T0" fmla="*/ 416334317 w 5965"/>
                  <a:gd name="T1" fmla="*/ 75815881 h 5525"/>
                  <a:gd name="T2" fmla="*/ 416538070 w 5965"/>
                  <a:gd name="T3" fmla="*/ 102142015 h 5525"/>
                  <a:gd name="T4" fmla="*/ 412968551 w 5965"/>
                  <a:gd name="T5" fmla="*/ 149998739 h 5525"/>
                  <a:gd name="T6" fmla="*/ 415008322 w 5965"/>
                  <a:gd name="T7" fmla="*/ 163264210 h 5525"/>
                  <a:gd name="T8" fmla="*/ 420413859 w 5965"/>
                  <a:gd name="T9" fmla="*/ 173672291 h 5525"/>
                  <a:gd name="T10" fmla="*/ 424493721 w 5965"/>
                  <a:gd name="T11" fmla="*/ 190712788 h 5525"/>
                  <a:gd name="T12" fmla="*/ 423983698 w 5965"/>
                  <a:gd name="T13" fmla="*/ 209080215 h 5525"/>
                  <a:gd name="T14" fmla="*/ 420107909 w 5965"/>
                  <a:gd name="T15" fmla="*/ 229590285 h 5525"/>
                  <a:gd name="T16" fmla="*/ 413478254 w 5965"/>
                  <a:gd name="T17" fmla="*/ 244691987 h 5525"/>
                  <a:gd name="T18" fmla="*/ 407766767 w 5965"/>
                  <a:gd name="T19" fmla="*/ 249590096 h 5525"/>
                  <a:gd name="T20" fmla="*/ 397465396 w 5965"/>
                  <a:gd name="T21" fmla="*/ 255814496 h 5525"/>
                  <a:gd name="T22" fmla="*/ 392671758 w 5965"/>
                  <a:gd name="T23" fmla="*/ 263977690 h 5525"/>
                  <a:gd name="T24" fmla="*/ 390020087 w 5965"/>
                  <a:gd name="T25" fmla="*/ 284385517 h 5525"/>
                  <a:gd name="T26" fmla="*/ 387878120 w 5965"/>
                  <a:gd name="T27" fmla="*/ 299385614 h 5525"/>
                  <a:gd name="T28" fmla="*/ 380840638 w 5965"/>
                  <a:gd name="T29" fmla="*/ 311222230 h 5525"/>
                  <a:gd name="T30" fmla="*/ 372681234 w 5965"/>
                  <a:gd name="T31" fmla="*/ 324079365 h 5525"/>
                  <a:gd name="T32" fmla="*/ 387878120 w 5965"/>
                  <a:gd name="T33" fmla="*/ 335099630 h 5525"/>
                  <a:gd name="T34" fmla="*/ 404502878 w 5965"/>
                  <a:gd name="T35" fmla="*/ 367242149 h 5525"/>
                  <a:gd name="T36" fmla="*/ 414090473 w 5965"/>
                  <a:gd name="T37" fmla="*/ 377956321 h 5525"/>
                  <a:gd name="T38" fmla="*/ 487932935 w 5965"/>
                  <a:gd name="T39" fmla="*/ 405201051 h 5525"/>
                  <a:gd name="T40" fmla="*/ 557083956 w 5965"/>
                  <a:gd name="T41" fmla="*/ 433568224 h 5525"/>
                  <a:gd name="T42" fmla="*/ 582786287 w 5965"/>
                  <a:gd name="T43" fmla="*/ 444180473 h 5525"/>
                  <a:gd name="T44" fmla="*/ 595535256 w 5965"/>
                  <a:gd name="T45" fmla="*/ 453160019 h 5525"/>
                  <a:gd name="T46" fmla="*/ 604816582 w 5965"/>
                  <a:gd name="T47" fmla="*/ 465710742 h 5525"/>
                  <a:gd name="T48" fmla="*/ 607774521 w 5965"/>
                  <a:gd name="T49" fmla="*/ 515098245 h 5525"/>
                  <a:gd name="T50" fmla="*/ 204073 w 5965"/>
                  <a:gd name="T51" fmla="*/ 563771320 h 5525"/>
                  <a:gd name="T52" fmla="*/ 1427872 w 5965"/>
                  <a:gd name="T53" fmla="*/ 479588397 h 5525"/>
                  <a:gd name="T54" fmla="*/ 6323706 w 5965"/>
                  <a:gd name="T55" fmla="*/ 461017121 h 5525"/>
                  <a:gd name="T56" fmla="*/ 16930707 w 5965"/>
                  <a:gd name="T57" fmla="*/ 449792689 h 5525"/>
                  <a:gd name="T58" fmla="*/ 30495968 w 5965"/>
                  <a:gd name="T59" fmla="*/ 441629494 h 5525"/>
                  <a:gd name="T60" fmla="*/ 67621272 w 5965"/>
                  <a:gd name="T61" fmla="*/ 427751840 h 5525"/>
                  <a:gd name="T62" fmla="*/ 156558744 w 5965"/>
                  <a:gd name="T63" fmla="*/ 389895181 h 5525"/>
                  <a:gd name="T64" fmla="*/ 196336039 w 5965"/>
                  <a:gd name="T65" fmla="*/ 376425862 h 5525"/>
                  <a:gd name="T66" fmla="*/ 207555259 w 5965"/>
                  <a:gd name="T67" fmla="*/ 361425765 h 5525"/>
                  <a:gd name="T68" fmla="*/ 232951320 w 5965"/>
                  <a:gd name="T69" fmla="*/ 332038392 h 5525"/>
                  <a:gd name="T70" fmla="*/ 227545783 w 5965"/>
                  <a:gd name="T71" fmla="*/ 319283501 h 5525"/>
                  <a:gd name="T72" fmla="*/ 219284183 w 5965"/>
                  <a:gd name="T73" fmla="*/ 309487603 h 5525"/>
                  <a:gd name="T74" fmla="*/ 211634801 w 5965"/>
                  <a:gd name="T75" fmla="*/ 254079869 h 5525"/>
                  <a:gd name="T76" fmla="*/ 201435626 w 5965"/>
                  <a:gd name="T77" fmla="*/ 252038830 h 5525"/>
                  <a:gd name="T78" fmla="*/ 194602217 w 5965"/>
                  <a:gd name="T79" fmla="*/ 247549057 h 5525"/>
                  <a:gd name="T80" fmla="*/ 188584461 w 5965"/>
                  <a:gd name="T81" fmla="*/ 236324625 h 5525"/>
                  <a:gd name="T82" fmla="*/ 183484873 w 5965"/>
                  <a:gd name="T83" fmla="*/ 214284096 h 5525"/>
                  <a:gd name="T84" fmla="*/ 180731007 w 5965"/>
                  <a:gd name="T85" fmla="*/ 182651837 h 5525"/>
                  <a:gd name="T86" fmla="*/ 183484873 w 5965"/>
                  <a:gd name="T87" fmla="*/ 173978383 h 5525"/>
                  <a:gd name="T88" fmla="*/ 188380388 w 5965"/>
                  <a:gd name="T89" fmla="*/ 161325415 h 5525"/>
                  <a:gd name="T90" fmla="*/ 186442494 w 5965"/>
                  <a:gd name="T91" fmla="*/ 146325318 h 5525"/>
                  <a:gd name="T92" fmla="*/ 182158878 w 5965"/>
                  <a:gd name="T93" fmla="*/ 105101329 h 5525"/>
                  <a:gd name="T94" fmla="*/ 185728718 w 5965"/>
                  <a:gd name="T95" fmla="*/ 72550475 h 5525"/>
                  <a:gd name="T96" fmla="*/ 195927893 w 5965"/>
                  <a:gd name="T97" fmla="*/ 47856724 h 5525"/>
                  <a:gd name="T98" fmla="*/ 211736678 w 5965"/>
                  <a:gd name="T99" fmla="*/ 30203724 h 5525"/>
                  <a:gd name="T100" fmla="*/ 231931275 w 5965"/>
                  <a:gd name="T101" fmla="*/ 18979291 h 5525"/>
                  <a:gd name="T102" fmla="*/ 260693422 w 5965"/>
                  <a:gd name="T103" fmla="*/ 8367362 h 5525"/>
                  <a:gd name="T104" fmla="*/ 283845639 w 5965"/>
                  <a:gd name="T105" fmla="*/ 2346811 h 5525"/>
                  <a:gd name="T106" fmla="*/ 309547969 w 5965"/>
                  <a:gd name="T107" fmla="*/ 0 h 5525"/>
                  <a:gd name="T108" fmla="*/ 336575975 w 5965"/>
                  <a:gd name="T109" fmla="*/ 3469254 h 5525"/>
                  <a:gd name="T110" fmla="*/ 364114003 w 5965"/>
                  <a:gd name="T111" fmla="*/ 15305870 h 5525"/>
                  <a:gd name="T112" fmla="*/ 399199536 w 5965"/>
                  <a:gd name="T113" fmla="*/ 32550854 h 5525"/>
                  <a:gd name="T114" fmla="*/ 407256744 w 5965"/>
                  <a:gd name="T115" fmla="*/ 44081378 h 552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5965" h="5525">
                    <a:moveTo>
                      <a:pt x="4036" y="532"/>
                    </a:moveTo>
                    <a:lnTo>
                      <a:pt x="4036" y="532"/>
                    </a:lnTo>
                    <a:lnTo>
                      <a:pt x="4053" y="600"/>
                    </a:lnTo>
                    <a:lnTo>
                      <a:pt x="4065" y="654"/>
                    </a:lnTo>
                    <a:lnTo>
                      <a:pt x="4075" y="700"/>
                    </a:lnTo>
                    <a:lnTo>
                      <a:pt x="4082" y="743"/>
                    </a:lnTo>
                    <a:lnTo>
                      <a:pt x="4085" y="785"/>
                    </a:lnTo>
                    <a:lnTo>
                      <a:pt x="4088" y="833"/>
                    </a:lnTo>
                    <a:lnTo>
                      <a:pt x="4088" y="889"/>
                    </a:lnTo>
                    <a:lnTo>
                      <a:pt x="4087" y="959"/>
                    </a:lnTo>
                    <a:lnTo>
                      <a:pt x="4084" y="1001"/>
                    </a:lnTo>
                    <a:lnTo>
                      <a:pt x="4079" y="1065"/>
                    </a:lnTo>
                    <a:lnTo>
                      <a:pt x="4063" y="1229"/>
                    </a:lnTo>
                    <a:lnTo>
                      <a:pt x="4056" y="1316"/>
                    </a:lnTo>
                    <a:lnTo>
                      <a:pt x="4051" y="1398"/>
                    </a:lnTo>
                    <a:lnTo>
                      <a:pt x="4050" y="1436"/>
                    </a:lnTo>
                    <a:lnTo>
                      <a:pt x="4049" y="1470"/>
                    </a:lnTo>
                    <a:lnTo>
                      <a:pt x="4050" y="1499"/>
                    </a:lnTo>
                    <a:lnTo>
                      <a:pt x="4051" y="1523"/>
                    </a:lnTo>
                    <a:lnTo>
                      <a:pt x="4055" y="1555"/>
                    </a:lnTo>
                    <a:lnTo>
                      <a:pt x="4061" y="1580"/>
                    </a:lnTo>
                    <a:lnTo>
                      <a:pt x="4069" y="1600"/>
                    </a:lnTo>
                    <a:lnTo>
                      <a:pt x="4076" y="1619"/>
                    </a:lnTo>
                    <a:lnTo>
                      <a:pt x="4085" y="1636"/>
                    </a:lnTo>
                    <a:lnTo>
                      <a:pt x="4097" y="1655"/>
                    </a:lnTo>
                    <a:lnTo>
                      <a:pt x="4109" y="1676"/>
                    </a:lnTo>
                    <a:lnTo>
                      <a:pt x="4122" y="1702"/>
                    </a:lnTo>
                    <a:lnTo>
                      <a:pt x="4133" y="1727"/>
                    </a:lnTo>
                    <a:lnTo>
                      <a:pt x="4142" y="1754"/>
                    </a:lnTo>
                    <a:lnTo>
                      <a:pt x="4149" y="1782"/>
                    </a:lnTo>
                    <a:lnTo>
                      <a:pt x="4156" y="1811"/>
                    </a:lnTo>
                    <a:lnTo>
                      <a:pt x="4159" y="1840"/>
                    </a:lnTo>
                    <a:lnTo>
                      <a:pt x="4162" y="1869"/>
                    </a:lnTo>
                    <a:lnTo>
                      <a:pt x="4163" y="1899"/>
                    </a:lnTo>
                    <a:lnTo>
                      <a:pt x="4165" y="1929"/>
                    </a:lnTo>
                    <a:lnTo>
                      <a:pt x="4163" y="1959"/>
                    </a:lnTo>
                    <a:lnTo>
                      <a:pt x="4162" y="1989"/>
                    </a:lnTo>
                    <a:lnTo>
                      <a:pt x="4160" y="2018"/>
                    </a:lnTo>
                    <a:lnTo>
                      <a:pt x="4157" y="2049"/>
                    </a:lnTo>
                    <a:lnTo>
                      <a:pt x="4149" y="2104"/>
                    </a:lnTo>
                    <a:lnTo>
                      <a:pt x="4140" y="2158"/>
                    </a:lnTo>
                    <a:lnTo>
                      <a:pt x="4134" y="2187"/>
                    </a:lnTo>
                    <a:lnTo>
                      <a:pt x="4127" y="2218"/>
                    </a:lnTo>
                    <a:lnTo>
                      <a:pt x="4119" y="2250"/>
                    </a:lnTo>
                    <a:lnTo>
                      <a:pt x="4109" y="2283"/>
                    </a:lnTo>
                    <a:lnTo>
                      <a:pt x="4097" y="2315"/>
                    </a:lnTo>
                    <a:lnTo>
                      <a:pt x="4084" y="2345"/>
                    </a:lnTo>
                    <a:lnTo>
                      <a:pt x="4070" y="2373"/>
                    </a:lnTo>
                    <a:lnTo>
                      <a:pt x="4062" y="2387"/>
                    </a:lnTo>
                    <a:lnTo>
                      <a:pt x="4054" y="2398"/>
                    </a:lnTo>
                    <a:lnTo>
                      <a:pt x="4045" y="2410"/>
                    </a:lnTo>
                    <a:lnTo>
                      <a:pt x="4034" y="2420"/>
                    </a:lnTo>
                    <a:lnTo>
                      <a:pt x="4023" y="2430"/>
                    </a:lnTo>
                    <a:lnTo>
                      <a:pt x="4011" y="2438"/>
                    </a:lnTo>
                    <a:lnTo>
                      <a:pt x="3998" y="2446"/>
                    </a:lnTo>
                    <a:lnTo>
                      <a:pt x="3986" y="2452"/>
                    </a:lnTo>
                    <a:lnTo>
                      <a:pt x="3959" y="2467"/>
                    </a:lnTo>
                    <a:lnTo>
                      <a:pt x="3933" y="2480"/>
                    </a:lnTo>
                    <a:lnTo>
                      <a:pt x="3920" y="2488"/>
                    </a:lnTo>
                    <a:lnTo>
                      <a:pt x="3908" y="2497"/>
                    </a:lnTo>
                    <a:lnTo>
                      <a:pt x="3897" y="2507"/>
                    </a:lnTo>
                    <a:lnTo>
                      <a:pt x="3887" y="2517"/>
                    </a:lnTo>
                    <a:lnTo>
                      <a:pt x="3877" y="2529"/>
                    </a:lnTo>
                    <a:lnTo>
                      <a:pt x="3868" y="2544"/>
                    </a:lnTo>
                    <a:lnTo>
                      <a:pt x="3858" y="2565"/>
                    </a:lnTo>
                    <a:lnTo>
                      <a:pt x="3850" y="2587"/>
                    </a:lnTo>
                    <a:lnTo>
                      <a:pt x="3843" y="2611"/>
                    </a:lnTo>
                    <a:lnTo>
                      <a:pt x="3838" y="2634"/>
                    </a:lnTo>
                    <a:lnTo>
                      <a:pt x="3834" y="2659"/>
                    </a:lnTo>
                    <a:lnTo>
                      <a:pt x="3831" y="2684"/>
                    </a:lnTo>
                    <a:lnTo>
                      <a:pt x="3828" y="2736"/>
                    </a:lnTo>
                    <a:lnTo>
                      <a:pt x="3824" y="2787"/>
                    </a:lnTo>
                    <a:lnTo>
                      <a:pt x="3821" y="2837"/>
                    </a:lnTo>
                    <a:lnTo>
                      <a:pt x="3819" y="2863"/>
                    </a:lnTo>
                    <a:lnTo>
                      <a:pt x="3814" y="2887"/>
                    </a:lnTo>
                    <a:lnTo>
                      <a:pt x="3810" y="2911"/>
                    </a:lnTo>
                    <a:lnTo>
                      <a:pt x="3803" y="2934"/>
                    </a:lnTo>
                    <a:lnTo>
                      <a:pt x="3794" y="2959"/>
                    </a:lnTo>
                    <a:lnTo>
                      <a:pt x="3784" y="2980"/>
                    </a:lnTo>
                    <a:lnTo>
                      <a:pt x="3773" y="3000"/>
                    </a:lnTo>
                    <a:lnTo>
                      <a:pt x="3761" y="3018"/>
                    </a:lnTo>
                    <a:lnTo>
                      <a:pt x="3747" y="3035"/>
                    </a:lnTo>
                    <a:lnTo>
                      <a:pt x="3734" y="3050"/>
                    </a:lnTo>
                    <a:lnTo>
                      <a:pt x="3708" y="3081"/>
                    </a:lnTo>
                    <a:lnTo>
                      <a:pt x="3696" y="3098"/>
                    </a:lnTo>
                    <a:lnTo>
                      <a:pt x="3684" y="3115"/>
                    </a:lnTo>
                    <a:lnTo>
                      <a:pt x="3673" y="3133"/>
                    </a:lnTo>
                    <a:lnTo>
                      <a:pt x="3663" y="3153"/>
                    </a:lnTo>
                    <a:lnTo>
                      <a:pt x="3654" y="3176"/>
                    </a:lnTo>
                    <a:lnTo>
                      <a:pt x="3647" y="3201"/>
                    </a:lnTo>
                    <a:lnTo>
                      <a:pt x="3643" y="3229"/>
                    </a:lnTo>
                    <a:lnTo>
                      <a:pt x="3640" y="3261"/>
                    </a:lnTo>
                    <a:lnTo>
                      <a:pt x="3803" y="3284"/>
                    </a:lnTo>
                    <a:lnTo>
                      <a:pt x="3852" y="3389"/>
                    </a:lnTo>
                    <a:lnTo>
                      <a:pt x="3881" y="3449"/>
                    </a:lnTo>
                    <a:lnTo>
                      <a:pt x="3914" y="3511"/>
                    </a:lnTo>
                    <a:lnTo>
                      <a:pt x="3930" y="3542"/>
                    </a:lnTo>
                    <a:lnTo>
                      <a:pt x="3948" y="3571"/>
                    </a:lnTo>
                    <a:lnTo>
                      <a:pt x="3966" y="3599"/>
                    </a:lnTo>
                    <a:lnTo>
                      <a:pt x="3985" y="3626"/>
                    </a:lnTo>
                    <a:lnTo>
                      <a:pt x="4003" y="3649"/>
                    </a:lnTo>
                    <a:lnTo>
                      <a:pt x="4022" y="3670"/>
                    </a:lnTo>
                    <a:lnTo>
                      <a:pt x="4041" y="3689"/>
                    </a:lnTo>
                    <a:lnTo>
                      <a:pt x="4051" y="3697"/>
                    </a:lnTo>
                    <a:lnTo>
                      <a:pt x="4060" y="3704"/>
                    </a:lnTo>
                    <a:lnTo>
                      <a:pt x="4316" y="3774"/>
                    </a:lnTo>
                    <a:lnTo>
                      <a:pt x="4431" y="3821"/>
                    </a:lnTo>
                    <a:lnTo>
                      <a:pt x="4547" y="3870"/>
                    </a:lnTo>
                    <a:lnTo>
                      <a:pt x="4784" y="3971"/>
                    </a:lnTo>
                    <a:lnTo>
                      <a:pt x="5020" y="4073"/>
                    </a:lnTo>
                    <a:lnTo>
                      <a:pt x="5251" y="4171"/>
                    </a:lnTo>
                    <a:lnTo>
                      <a:pt x="5302" y="4192"/>
                    </a:lnTo>
                    <a:lnTo>
                      <a:pt x="5356" y="4211"/>
                    </a:lnTo>
                    <a:lnTo>
                      <a:pt x="5462" y="4249"/>
                    </a:lnTo>
                    <a:lnTo>
                      <a:pt x="5514" y="4267"/>
                    </a:lnTo>
                    <a:lnTo>
                      <a:pt x="5567" y="4287"/>
                    </a:lnTo>
                    <a:lnTo>
                      <a:pt x="5617" y="4307"/>
                    </a:lnTo>
                    <a:lnTo>
                      <a:pt x="5666" y="4328"/>
                    </a:lnTo>
                    <a:lnTo>
                      <a:pt x="5691" y="4341"/>
                    </a:lnTo>
                    <a:lnTo>
                      <a:pt x="5714" y="4353"/>
                    </a:lnTo>
                    <a:lnTo>
                      <a:pt x="5736" y="4365"/>
                    </a:lnTo>
                    <a:lnTo>
                      <a:pt x="5759" y="4379"/>
                    </a:lnTo>
                    <a:lnTo>
                      <a:pt x="5780" y="4393"/>
                    </a:lnTo>
                    <a:lnTo>
                      <a:pt x="5800" y="4408"/>
                    </a:lnTo>
                    <a:lnTo>
                      <a:pt x="5820" y="4424"/>
                    </a:lnTo>
                    <a:lnTo>
                      <a:pt x="5839" y="4441"/>
                    </a:lnTo>
                    <a:lnTo>
                      <a:pt x="5857" y="4459"/>
                    </a:lnTo>
                    <a:lnTo>
                      <a:pt x="5874" y="4477"/>
                    </a:lnTo>
                    <a:lnTo>
                      <a:pt x="5889" y="4497"/>
                    </a:lnTo>
                    <a:lnTo>
                      <a:pt x="5904" y="4518"/>
                    </a:lnTo>
                    <a:lnTo>
                      <a:pt x="5917" y="4540"/>
                    </a:lnTo>
                    <a:lnTo>
                      <a:pt x="5930" y="4564"/>
                    </a:lnTo>
                    <a:lnTo>
                      <a:pt x="5942" y="4588"/>
                    </a:lnTo>
                    <a:lnTo>
                      <a:pt x="5952" y="4615"/>
                    </a:lnTo>
                    <a:lnTo>
                      <a:pt x="5952" y="4700"/>
                    </a:lnTo>
                    <a:lnTo>
                      <a:pt x="5954" y="4804"/>
                    </a:lnTo>
                    <a:lnTo>
                      <a:pt x="5959" y="5048"/>
                    </a:lnTo>
                    <a:lnTo>
                      <a:pt x="5963" y="5176"/>
                    </a:lnTo>
                    <a:lnTo>
                      <a:pt x="5965" y="5302"/>
                    </a:lnTo>
                    <a:lnTo>
                      <a:pt x="5965" y="5420"/>
                    </a:lnTo>
                    <a:lnTo>
                      <a:pt x="5965" y="5525"/>
                    </a:lnTo>
                    <a:lnTo>
                      <a:pt x="2" y="5525"/>
                    </a:lnTo>
                    <a:lnTo>
                      <a:pt x="0" y="5420"/>
                    </a:lnTo>
                    <a:lnTo>
                      <a:pt x="2" y="5302"/>
                    </a:lnTo>
                    <a:lnTo>
                      <a:pt x="4" y="5176"/>
                    </a:lnTo>
                    <a:lnTo>
                      <a:pt x="6" y="5048"/>
                    </a:lnTo>
                    <a:lnTo>
                      <a:pt x="12" y="4804"/>
                    </a:lnTo>
                    <a:lnTo>
                      <a:pt x="14" y="4700"/>
                    </a:lnTo>
                    <a:lnTo>
                      <a:pt x="15" y="4615"/>
                    </a:lnTo>
                    <a:lnTo>
                      <a:pt x="25" y="4588"/>
                    </a:lnTo>
                    <a:lnTo>
                      <a:pt x="36" y="4564"/>
                    </a:lnTo>
                    <a:lnTo>
                      <a:pt x="48" y="4540"/>
                    </a:lnTo>
                    <a:lnTo>
                      <a:pt x="62" y="4518"/>
                    </a:lnTo>
                    <a:lnTo>
                      <a:pt x="77" y="4497"/>
                    </a:lnTo>
                    <a:lnTo>
                      <a:pt x="93" y="4477"/>
                    </a:lnTo>
                    <a:lnTo>
                      <a:pt x="110" y="4459"/>
                    </a:lnTo>
                    <a:lnTo>
                      <a:pt x="128" y="4441"/>
                    </a:lnTo>
                    <a:lnTo>
                      <a:pt x="147" y="4424"/>
                    </a:lnTo>
                    <a:lnTo>
                      <a:pt x="166" y="4408"/>
                    </a:lnTo>
                    <a:lnTo>
                      <a:pt x="187" y="4393"/>
                    </a:lnTo>
                    <a:lnTo>
                      <a:pt x="208" y="4379"/>
                    </a:lnTo>
                    <a:lnTo>
                      <a:pt x="230" y="4365"/>
                    </a:lnTo>
                    <a:lnTo>
                      <a:pt x="253" y="4353"/>
                    </a:lnTo>
                    <a:lnTo>
                      <a:pt x="276" y="4341"/>
                    </a:lnTo>
                    <a:lnTo>
                      <a:pt x="299" y="4328"/>
                    </a:lnTo>
                    <a:lnTo>
                      <a:pt x="349" y="4307"/>
                    </a:lnTo>
                    <a:lnTo>
                      <a:pt x="400" y="4287"/>
                    </a:lnTo>
                    <a:lnTo>
                      <a:pt x="451" y="4267"/>
                    </a:lnTo>
                    <a:lnTo>
                      <a:pt x="505" y="4249"/>
                    </a:lnTo>
                    <a:lnTo>
                      <a:pt x="611" y="4211"/>
                    </a:lnTo>
                    <a:lnTo>
                      <a:pt x="663" y="4192"/>
                    </a:lnTo>
                    <a:lnTo>
                      <a:pt x="716" y="4171"/>
                    </a:lnTo>
                    <a:lnTo>
                      <a:pt x="945" y="4073"/>
                    </a:lnTo>
                    <a:lnTo>
                      <a:pt x="1183" y="3971"/>
                    </a:lnTo>
                    <a:lnTo>
                      <a:pt x="1419" y="3870"/>
                    </a:lnTo>
                    <a:lnTo>
                      <a:pt x="1535" y="3821"/>
                    </a:lnTo>
                    <a:lnTo>
                      <a:pt x="1649" y="3774"/>
                    </a:lnTo>
                    <a:lnTo>
                      <a:pt x="1906" y="3704"/>
                    </a:lnTo>
                    <a:lnTo>
                      <a:pt x="1916" y="3697"/>
                    </a:lnTo>
                    <a:lnTo>
                      <a:pt x="1925" y="3689"/>
                    </a:lnTo>
                    <a:lnTo>
                      <a:pt x="1944" y="3670"/>
                    </a:lnTo>
                    <a:lnTo>
                      <a:pt x="1963" y="3649"/>
                    </a:lnTo>
                    <a:lnTo>
                      <a:pt x="1982" y="3626"/>
                    </a:lnTo>
                    <a:lnTo>
                      <a:pt x="1999" y="3599"/>
                    </a:lnTo>
                    <a:lnTo>
                      <a:pt x="2017" y="3571"/>
                    </a:lnTo>
                    <a:lnTo>
                      <a:pt x="2035" y="3542"/>
                    </a:lnTo>
                    <a:lnTo>
                      <a:pt x="2052" y="3511"/>
                    </a:lnTo>
                    <a:lnTo>
                      <a:pt x="2084" y="3449"/>
                    </a:lnTo>
                    <a:lnTo>
                      <a:pt x="2114" y="3389"/>
                    </a:lnTo>
                    <a:lnTo>
                      <a:pt x="2162" y="3284"/>
                    </a:lnTo>
                    <a:lnTo>
                      <a:pt x="2284" y="3254"/>
                    </a:lnTo>
                    <a:lnTo>
                      <a:pt x="2278" y="3228"/>
                    </a:lnTo>
                    <a:lnTo>
                      <a:pt x="2272" y="3203"/>
                    </a:lnTo>
                    <a:lnTo>
                      <a:pt x="2263" y="3182"/>
                    </a:lnTo>
                    <a:lnTo>
                      <a:pt x="2253" y="3162"/>
                    </a:lnTo>
                    <a:lnTo>
                      <a:pt x="2243" y="3145"/>
                    </a:lnTo>
                    <a:lnTo>
                      <a:pt x="2231" y="3129"/>
                    </a:lnTo>
                    <a:lnTo>
                      <a:pt x="2220" y="3115"/>
                    </a:lnTo>
                    <a:lnTo>
                      <a:pt x="2208" y="3100"/>
                    </a:lnTo>
                    <a:lnTo>
                      <a:pt x="2183" y="3075"/>
                    </a:lnTo>
                    <a:lnTo>
                      <a:pt x="2172" y="3061"/>
                    </a:lnTo>
                    <a:lnTo>
                      <a:pt x="2160" y="3048"/>
                    </a:lnTo>
                    <a:lnTo>
                      <a:pt x="2150" y="3033"/>
                    </a:lnTo>
                    <a:lnTo>
                      <a:pt x="2139" y="3017"/>
                    </a:lnTo>
                    <a:lnTo>
                      <a:pt x="2130" y="3000"/>
                    </a:lnTo>
                    <a:lnTo>
                      <a:pt x="2122" y="2981"/>
                    </a:lnTo>
                    <a:lnTo>
                      <a:pt x="2075" y="2490"/>
                    </a:lnTo>
                    <a:lnTo>
                      <a:pt x="2074" y="2491"/>
                    </a:lnTo>
                    <a:lnTo>
                      <a:pt x="2071" y="2491"/>
                    </a:lnTo>
                    <a:lnTo>
                      <a:pt x="2059" y="2490"/>
                    </a:lnTo>
                    <a:lnTo>
                      <a:pt x="2040" y="2487"/>
                    </a:lnTo>
                    <a:lnTo>
                      <a:pt x="2018" y="2481"/>
                    </a:lnTo>
                    <a:lnTo>
                      <a:pt x="1975" y="2470"/>
                    </a:lnTo>
                    <a:lnTo>
                      <a:pt x="1959" y="2465"/>
                    </a:lnTo>
                    <a:lnTo>
                      <a:pt x="1949" y="2460"/>
                    </a:lnTo>
                    <a:lnTo>
                      <a:pt x="1935" y="2450"/>
                    </a:lnTo>
                    <a:lnTo>
                      <a:pt x="1921" y="2439"/>
                    </a:lnTo>
                    <a:lnTo>
                      <a:pt x="1908" y="2426"/>
                    </a:lnTo>
                    <a:lnTo>
                      <a:pt x="1897" y="2410"/>
                    </a:lnTo>
                    <a:lnTo>
                      <a:pt x="1886" y="2394"/>
                    </a:lnTo>
                    <a:lnTo>
                      <a:pt x="1876" y="2377"/>
                    </a:lnTo>
                    <a:lnTo>
                      <a:pt x="1866" y="2358"/>
                    </a:lnTo>
                    <a:lnTo>
                      <a:pt x="1857" y="2337"/>
                    </a:lnTo>
                    <a:lnTo>
                      <a:pt x="1849" y="2316"/>
                    </a:lnTo>
                    <a:lnTo>
                      <a:pt x="1841" y="2295"/>
                    </a:lnTo>
                    <a:lnTo>
                      <a:pt x="1834" y="2273"/>
                    </a:lnTo>
                    <a:lnTo>
                      <a:pt x="1828" y="2249"/>
                    </a:lnTo>
                    <a:lnTo>
                      <a:pt x="1817" y="2200"/>
                    </a:lnTo>
                    <a:lnTo>
                      <a:pt x="1806" y="2151"/>
                    </a:lnTo>
                    <a:lnTo>
                      <a:pt x="1799" y="2100"/>
                    </a:lnTo>
                    <a:lnTo>
                      <a:pt x="1793" y="2050"/>
                    </a:lnTo>
                    <a:lnTo>
                      <a:pt x="1787" y="2000"/>
                    </a:lnTo>
                    <a:lnTo>
                      <a:pt x="1784" y="1952"/>
                    </a:lnTo>
                    <a:lnTo>
                      <a:pt x="1777" y="1863"/>
                    </a:lnTo>
                    <a:lnTo>
                      <a:pt x="1772" y="1790"/>
                    </a:lnTo>
                    <a:lnTo>
                      <a:pt x="1772" y="1775"/>
                    </a:lnTo>
                    <a:lnTo>
                      <a:pt x="1774" y="1762"/>
                    </a:lnTo>
                    <a:lnTo>
                      <a:pt x="1779" y="1747"/>
                    </a:lnTo>
                    <a:lnTo>
                      <a:pt x="1784" y="1734"/>
                    </a:lnTo>
                    <a:lnTo>
                      <a:pt x="1791" y="1720"/>
                    </a:lnTo>
                    <a:lnTo>
                      <a:pt x="1799" y="1705"/>
                    </a:lnTo>
                    <a:lnTo>
                      <a:pt x="1815" y="1674"/>
                    </a:lnTo>
                    <a:lnTo>
                      <a:pt x="1823" y="1657"/>
                    </a:lnTo>
                    <a:lnTo>
                      <a:pt x="1831" y="1640"/>
                    </a:lnTo>
                    <a:lnTo>
                      <a:pt x="1838" y="1621"/>
                    </a:lnTo>
                    <a:lnTo>
                      <a:pt x="1842" y="1602"/>
                    </a:lnTo>
                    <a:lnTo>
                      <a:pt x="1847" y="1581"/>
                    </a:lnTo>
                    <a:lnTo>
                      <a:pt x="1848" y="1559"/>
                    </a:lnTo>
                    <a:lnTo>
                      <a:pt x="1847" y="1536"/>
                    </a:lnTo>
                    <a:lnTo>
                      <a:pt x="1844" y="1523"/>
                    </a:lnTo>
                    <a:lnTo>
                      <a:pt x="1842" y="1510"/>
                    </a:lnTo>
                    <a:lnTo>
                      <a:pt x="1828" y="1434"/>
                    </a:lnTo>
                    <a:lnTo>
                      <a:pt x="1814" y="1360"/>
                    </a:lnTo>
                    <a:lnTo>
                      <a:pt x="1804" y="1290"/>
                    </a:lnTo>
                    <a:lnTo>
                      <a:pt x="1796" y="1221"/>
                    </a:lnTo>
                    <a:lnTo>
                      <a:pt x="1791" y="1155"/>
                    </a:lnTo>
                    <a:lnTo>
                      <a:pt x="1787" y="1092"/>
                    </a:lnTo>
                    <a:lnTo>
                      <a:pt x="1786" y="1030"/>
                    </a:lnTo>
                    <a:lnTo>
                      <a:pt x="1786" y="971"/>
                    </a:lnTo>
                    <a:lnTo>
                      <a:pt x="1790" y="915"/>
                    </a:lnTo>
                    <a:lnTo>
                      <a:pt x="1794" y="861"/>
                    </a:lnTo>
                    <a:lnTo>
                      <a:pt x="1802" y="808"/>
                    </a:lnTo>
                    <a:lnTo>
                      <a:pt x="1810" y="759"/>
                    </a:lnTo>
                    <a:lnTo>
                      <a:pt x="1821" y="711"/>
                    </a:lnTo>
                    <a:lnTo>
                      <a:pt x="1833" y="666"/>
                    </a:lnTo>
                    <a:lnTo>
                      <a:pt x="1848" y="622"/>
                    </a:lnTo>
                    <a:lnTo>
                      <a:pt x="1863" y="581"/>
                    </a:lnTo>
                    <a:lnTo>
                      <a:pt x="1881" y="542"/>
                    </a:lnTo>
                    <a:lnTo>
                      <a:pt x="1900" y="504"/>
                    </a:lnTo>
                    <a:lnTo>
                      <a:pt x="1921" y="469"/>
                    </a:lnTo>
                    <a:lnTo>
                      <a:pt x="1944" y="436"/>
                    </a:lnTo>
                    <a:lnTo>
                      <a:pt x="1967" y="403"/>
                    </a:lnTo>
                    <a:lnTo>
                      <a:pt x="1993" y="374"/>
                    </a:lnTo>
                    <a:lnTo>
                      <a:pt x="2020" y="347"/>
                    </a:lnTo>
                    <a:lnTo>
                      <a:pt x="2047" y="320"/>
                    </a:lnTo>
                    <a:lnTo>
                      <a:pt x="2076" y="296"/>
                    </a:lnTo>
                    <a:lnTo>
                      <a:pt x="2107" y="274"/>
                    </a:lnTo>
                    <a:lnTo>
                      <a:pt x="2138" y="253"/>
                    </a:lnTo>
                    <a:lnTo>
                      <a:pt x="2170" y="234"/>
                    </a:lnTo>
                    <a:lnTo>
                      <a:pt x="2204" y="216"/>
                    </a:lnTo>
                    <a:lnTo>
                      <a:pt x="2239" y="200"/>
                    </a:lnTo>
                    <a:lnTo>
                      <a:pt x="2274" y="186"/>
                    </a:lnTo>
                    <a:lnTo>
                      <a:pt x="2311" y="174"/>
                    </a:lnTo>
                    <a:lnTo>
                      <a:pt x="2364" y="151"/>
                    </a:lnTo>
                    <a:lnTo>
                      <a:pt x="2423" y="129"/>
                    </a:lnTo>
                    <a:lnTo>
                      <a:pt x="2488" y="105"/>
                    </a:lnTo>
                    <a:lnTo>
                      <a:pt x="2556" y="82"/>
                    </a:lnTo>
                    <a:lnTo>
                      <a:pt x="2592" y="71"/>
                    </a:lnTo>
                    <a:lnTo>
                      <a:pt x="2627" y="60"/>
                    </a:lnTo>
                    <a:lnTo>
                      <a:pt x="2665" y="50"/>
                    </a:lnTo>
                    <a:lnTo>
                      <a:pt x="2703" y="40"/>
                    </a:lnTo>
                    <a:lnTo>
                      <a:pt x="2742" y="31"/>
                    </a:lnTo>
                    <a:lnTo>
                      <a:pt x="2783" y="23"/>
                    </a:lnTo>
                    <a:lnTo>
                      <a:pt x="2823" y="16"/>
                    </a:lnTo>
                    <a:lnTo>
                      <a:pt x="2864" y="11"/>
                    </a:lnTo>
                    <a:lnTo>
                      <a:pt x="2906" y="5"/>
                    </a:lnTo>
                    <a:lnTo>
                      <a:pt x="2949" y="2"/>
                    </a:lnTo>
                    <a:lnTo>
                      <a:pt x="2991" y="0"/>
                    </a:lnTo>
                    <a:lnTo>
                      <a:pt x="3035" y="0"/>
                    </a:lnTo>
                    <a:lnTo>
                      <a:pt x="3078" y="1"/>
                    </a:lnTo>
                    <a:lnTo>
                      <a:pt x="3122" y="3"/>
                    </a:lnTo>
                    <a:lnTo>
                      <a:pt x="3166" y="9"/>
                    </a:lnTo>
                    <a:lnTo>
                      <a:pt x="3211" y="14"/>
                    </a:lnTo>
                    <a:lnTo>
                      <a:pt x="3255" y="23"/>
                    </a:lnTo>
                    <a:lnTo>
                      <a:pt x="3300" y="34"/>
                    </a:lnTo>
                    <a:lnTo>
                      <a:pt x="3346" y="47"/>
                    </a:lnTo>
                    <a:lnTo>
                      <a:pt x="3390" y="62"/>
                    </a:lnTo>
                    <a:lnTo>
                      <a:pt x="3435" y="80"/>
                    </a:lnTo>
                    <a:lnTo>
                      <a:pt x="3481" y="101"/>
                    </a:lnTo>
                    <a:lnTo>
                      <a:pt x="3525" y="123"/>
                    </a:lnTo>
                    <a:lnTo>
                      <a:pt x="3570" y="150"/>
                    </a:lnTo>
                    <a:lnTo>
                      <a:pt x="3688" y="260"/>
                    </a:lnTo>
                    <a:lnTo>
                      <a:pt x="3879" y="292"/>
                    </a:lnTo>
                    <a:lnTo>
                      <a:pt x="3888" y="297"/>
                    </a:lnTo>
                    <a:lnTo>
                      <a:pt x="3897" y="304"/>
                    </a:lnTo>
                    <a:lnTo>
                      <a:pt x="3914" y="319"/>
                    </a:lnTo>
                    <a:lnTo>
                      <a:pt x="3929" y="335"/>
                    </a:lnTo>
                    <a:lnTo>
                      <a:pt x="3944" y="353"/>
                    </a:lnTo>
                    <a:lnTo>
                      <a:pt x="3958" y="372"/>
                    </a:lnTo>
                    <a:lnTo>
                      <a:pt x="3971" y="392"/>
                    </a:lnTo>
                    <a:lnTo>
                      <a:pt x="3983" y="412"/>
                    </a:lnTo>
                    <a:lnTo>
                      <a:pt x="3993" y="432"/>
                    </a:lnTo>
                    <a:lnTo>
                      <a:pt x="4012" y="470"/>
                    </a:lnTo>
                    <a:lnTo>
                      <a:pt x="4025" y="502"/>
                    </a:lnTo>
                    <a:lnTo>
                      <a:pt x="4036" y="5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6C156F4F-EB52-422F-9484-ADF9EFD9E242}"/>
              </a:ext>
            </a:extLst>
          </p:cNvPr>
          <p:cNvGrpSpPr/>
          <p:nvPr/>
        </p:nvGrpSpPr>
        <p:grpSpPr>
          <a:xfrm>
            <a:off x="723189" y="1871494"/>
            <a:ext cx="2873758" cy="836130"/>
            <a:chOff x="723189" y="1871494"/>
            <a:chExt cx="2873758" cy="836130"/>
          </a:xfrm>
        </p:grpSpPr>
        <p:sp>
          <p:nvSpPr>
            <p:cNvPr id="207" name="Freeform: Shape 2">
              <a:extLst>
                <a:ext uri="{FF2B5EF4-FFF2-40B4-BE49-F238E27FC236}">
                  <a16:creationId xmlns:a16="http://schemas.microsoft.com/office/drawing/2014/main" id="{697C01AB-767B-4888-AE91-987080BAD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228" y="1871494"/>
              <a:ext cx="361721" cy="468171"/>
            </a:xfrm>
            <a:custGeom>
              <a:avLst/>
              <a:gdLst>
                <a:gd name="T0" fmla="*/ 130 w 148"/>
                <a:gd name="T1" fmla="*/ 112 h 191"/>
                <a:gd name="T2" fmla="*/ 148 w 148"/>
                <a:gd name="T3" fmla="*/ 67 h 191"/>
                <a:gd name="T4" fmla="*/ 82 w 148"/>
                <a:gd name="T5" fmla="*/ 0 h 191"/>
                <a:gd name="T6" fmla="*/ 45 w 148"/>
                <a:gd name="T7" fmla="*/ 12 h 191"/>
                <a:gd name="T8" fmla="*/ 44 w 148"/>
                <a:gd name="T9" fmla="*/ 12 h 191"/>
                <a:gd name="T10" fmla="*/ 43 w 148"/>
                <a:gd name="T11" fmla="*/ 13 h 191"/>
                <a:gd name="T12" fmla="*/ 28 w 148"/>
                <a:gd name="T13" fmla="*/ 28 h 191"/>
                <a:gd name="T14" fmla="*/ 17 w 148"/>
                <a:gd name="T15" fmla="*/ 53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3 h 191"/>
                <a:gd name="T32" fmla="*/ 35 w 148"/>
                <a:gd name="T33" fmla="*/ 152 h 191"/>
                <a:gd name="T34" fmla="*/ 44 w 148"/>
                <a:gd name="T35" fmla="*/ 151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1 h 191"/>
                <a:gd name="T42" fmla="*/ 49 w 148"/>
                <a:gd name="T43" fmla="*/ 191 h 191"/>
                <a:gd name="T44" fmla="*/ 89 w 148"/>
                <a:gd name="T45" fmla="*/ 171 h 191"/>
                <a:gd name="T46" fmla="*/ 131 w 148"/>
                <a:gd name="T47" fmla="*/ 163 h 191"/>
                <a:gd name="T48" fmla="*/ 130 w 148"/>
                <a:gd name="T49" fmla="*/ 112 h 191"/>
                <a:gd name="T50" fmla="*/ 104 w 148"/>
                <a:gd name="T51" fmla="*/ 76 h 191"/>
                <a:gd name="T52" fmla="*/ 101 w 148"/>
                <a:gd name="T53" fmla="*/ 72 h 191"/>
                <a:gd name="T54" fmla="*/ 70 w 148"/>
                <a:gd name="T55" fmla="*/ 114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9 h 191"/>
                <a:gd name="T62" fmla="*/ 62 w 148"/>
                <a:gd name="T63" fmla="*/ 59 h 191"/>
                <a:gd name="T64" fmla="*/ 49 w 148"/>
                <a:gd name="T65" fmla="*/ 22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1 h 191"/>
                <a:gd name="T74" fmla="*/ 82 w 148"/>
                <a:gd name="T75" fmla="*/ 11 h 191"/>
                <a:gd name="T76" fmla="*/ 135 w 148"/>
                <a:gd name="T77" fmla="*/ 48 h 191"/>
                <a:gd name="T78" fmla="*/ 135 w 148"/>
                <a:gd name="T79" fmla="*/ 70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2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40 h 191"/>
                <a:gd name="T94" fmla="*/ 97 w 148"/>
                <a:gd name="T95" fmla="*/ 40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2"/>
                  </a:moveTo>
                  <a:cubicBezTo>
                    <a:pt x="142" y="92"/>
                    <a:pt x="148" y="84"/>
                    <a:pt x="148" y="67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5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3"/>
                  </a:cubicBezTo>
                  <a:cubicBezTo>
                    <a:pt x="37" y="17"/>
                    <a:pt x="32" y="22"/>
                    <a:pt x="28" y="28"/>
                  </a:cubicBezTo>
                  <a:cubicBezTo>
                    <a:pt x="23" y="35"/>
                    <a:pt x="19" y="44"/>
                    <a:pt x="17" y="53"/>
                  </a:cubicBezTo>
                  <a:cubicBezTo>
                    <a:pt x="14" y="68"/>
                    <a:pt x="20" y="68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0" y="130"/>
                    <a:pt x="26" y="129"/>
                    <a:pt x="25" y="133"/>
                  </a:cubicBezTo>
                  <a:cubicBezTo>
                    <a:pt x="21" y="150"/>
                    <a:pt x="30" y="152"/>
                    <a:pt x="35" y="152"/>
                  </a:cubicBezTo>
                  <a:cubicBezTo>
                    <a:pt x="38" y="152"/>
                    <a:pt x="41" y="152"/>
                    <a:pt x="44" y="151"/>
                  </a:cubicBezTo>
                  <a:cubicBezTo>
                    <a:pt x="46" y="150"/>
                    <a:pt x="49" y="150"/>
                    <a:pt x="51" y="150"/>
                  </a:cubicBezTo>
                  <a:cubicBezTo>
                    <a:pt x="57" y="150"/>
                    <a:pt x="61" y="153"/>
                    <a:pt x="60" y="159"/>
                  </a:cubicBezTo>
                  <a:cubicBezTo>
                    <a:pt x="58" y="164"/>
                    <a:pt x="58" y="167"/>
                    <a:pt x="58" y="171"/>
                  </a:cubicBezTo>
                  <a:cubicBezTo>
                    <a:pt x="57" y="175"/>
                    <a:pt x="49" y="191"/>
                    <a:pt x="49" y="191"/>
                  </a:cubicBezTo>
                  <a:cubicBezTo>
                    <a:pt x="49" y="191"/>
                    <a:pt x="62" y="182"/>
                    <a:pt x="89" y="171"/>
                  </a:cubicBezTo>
                  <a:cubicBezTo>
                    <a:pt x="115" y="159"/>
                    <a:pt x="131" y="163"/>
                    <a:pt x="131" y="163"/>
                  </a:cubicBezTo>
                  <a:cubicBezTo>
                    <a:pt x="131" y="163"/>
                    <a:pt x="118" y="132"/>
                    <a:pt x="130" y="112"/>
                  </a:cubicBezTo>
                  <a:close/>
                  <a:moveTo>
                    <a:pt x="104" y="76"/>
                  </a:moveTo>
                  <a:cubicBezTo>
                    <a:pt x="103" y="75"/>
                    <a:pt x="102" y="73"/>
                    <a:pt x="101" y="72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59"/>
                    <a:pt x="64" y="59"/>
                    <a:pt x="62" y="59"/>
                  </a:cubicBezTo>
                  <a:cubicBezTo>
                    <a:pt x="37" y="62"/>
                    <a:pt x="30" y="36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9" y="14"/>
                    <a:pt x="70" y="11"/>
                    <a:pt x="82" y="11"/>
                  </a:cubicBezTo>
                  <a:cubicBezTo>
                    <a:pt x="106" y="11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70"/>
                  </a:cubicBezTo>
                  <a:cubicBezTo>
                    <a:pt x="130" y="82"/>
                    <a:pt x="108" y="83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11" name="Straight Connector 7">
              <a:extLst>
                <a:ext uri="{FF2B5EF4-FFF2-40B4-BE49-F238E27FC236}">
                  <a16:creationId xmlns:a16="http://schemas.microsoft.com/office/drawing/2014/main" id="{1883DEE6-088C-4C71-BC22-88468548D01B}"/>
                </a:ext>
              </a:extLst>
            </p:cNvPr>
            <p:cNvCxnSpPr/>
            <p:nvPr/>
          </p:nvCxnSpPr>
          <p:spPr>
            <a:xfrm>
              <a:off x="1430832" y="2102393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11">
              <a:extLst>
                <a:ext uri="{FF2B5EF4-FFF2-40B4-BE49-F238E27FC236}">
                  <a16:creationId xmlns:a16="http://schemas.microsoft.com/office/drawing/2014/main" id="{AC9DBEF5-89A9-416E-A000-928B38A96E8B}"/>
                </a:ext>
              </a:extLst>
            </p:cNvPr>
            <p:cNvSpPr txBox="1"/>
            <p:nvPr/>
          </p:nvSpPr>
          <p:spPr>
            <a:xfrm>
              <a:off x="723189" y="2430625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语音采集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E4BB4B07-5E77-43D0-B6D5-DDA9DEBF740C}"/>
              </a:ext>
            </a:extLst>
          </p:cNvPr>
          <p:cNvGrpSpPr/>
          <p:nvPr/>
        </p:nvGrpSpPr>
        <p:grpSpPr>
          <a:xfrm>
            <a:off x="4013242" y="1900077"/>
            <a:ext cx="2885336" cy="807547"/>
            <a:chOff x="4013242" y="1900077"/>
            <a:chExt cx="2885336" cy="807547"/>
          </a:xfrm>
        </p:grpSpPr>
        <p:sp>
          <p:nvSpPr>
            <p:cNvPr id="208" name="Freeform: Shape 3">
              <a:extLst>
                <a:ext uri="{FF2B5EF4-FFF2-40B4-BE49-F238E27FC236}">
                  <a16:creationId xmlns:a16="http://schemas.microsoft.com/office/drawing/2014/main" id="{3EBDAD59-0031-46DC-9A53-87895885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6142" y="1900077"/>
              <a:ext cx="520028" cy="411005"/>
            </a:xfrm>
            <a:custGeom>
              <a:avLst/>
              <a:gdLst>
                <a:gd name="T0" fmla="*/ 41 w 228"/>
                <a:gd name="T1" fmla="*/ 93 h 180"/>
                <a:gd name="T2" fmla="*/ 74 w 228"/>
                <a:gd name="T3" fmla="*/ 131 h 180"/>
                <a:gd name="T4" fmla="*/ 86 w 228"/>
                <a:gd name="T5" fmla="*/ 128 h 180"/>
                <a:gd name="T6" fmla="*/ 75 w 228"/>
                <a:gd name="T7" fmla="*/ 93 h 180"/>
                <a:gd name="T8" fmla="*/ 116 w 228"/>
                <a:gd name="T9" fmla="*/ 115 h 180"/>
                <a:gd name="T10" fmla="*/ 123 w 228"/>
                <a:gd name="T11" fmla="*/ 93 h 180"/>
                <a:gd name="T12" fmla="*/ 163 w 228"/>
                <a:gd name="T13" fmla="*/ 86 h 180"/>
                <a:gd name="T14" fmla="*/ 123 w 228"/>
                <a:gd name="T15" fmla="*/ 56 h 180"/>
                <a:gd name="T16" fmla="*/ 164 w 228"/>
                <a:gd name="T17" fmla="*/ 86 h 180"/>
                <a:gd name="T18" fmla="*/ 165 w 228"/>
                <a:gd name="T19" fmla="*/ 48 h 180"/>
                <a:gd name="T20" fmla="*/ 187 w 228"/>
                <a:gd name="T21" fmla="*/ 49 h 180"/>
                <a:gd name="T22" fmla="*/ 120 w 228"/>
                <a:gd name="T23" fmla="*/ 0 h 180"/>
                <a:gd name="T24" fmla="*/ 45 w 228"/>
                <a:gd name="T25" fmla="*/ 139 h 180"/>
                <a:gd name="T26" fmla="*/ 177 w 228"/>
                <a:gd name="T27" fmla="*/ 35 h 180"/>
                <a:gd name="T28" fmla="*/ 148 w 228"/>
                <a:gd name="T29" fmla="*/ 16 h 180"/>
                <a:gd name="T30" fmla="*/ 123 w 228"/>
                <a:gd name="T31" fmla="*/ 11 h 180"/>
                <a:gd name="T32" fmla="*/ 156 w 228"/>
                <a:gd name="T33" fmla="*/ 44 h 180"/>
                <a:gd name="T34" fmla="*/ 123 w 228"/>
                <a:gd name="T35" fmla="*/ 11 h 180"/>
                <a:gd name="T36" fmla="*/ 75 w 228"/>
                <a:gd name="T37" fmla="*/ 86 h 180"/>
                <a:gd name="T38" fmla="*/ 116 w 228"/>
                <a:gd name="T39" fmla="*/ 56 h 180"/>
                <a:gd name="T40" fmla="*/ 108 w 228"/>
                <a:gd name="T41" fmla="*/ 12 h 180"/>
                <a:gd name="T42" fmla="*/ 116 w 228"/>
                <a:gd name="T43" fmla="*/ 48 h 180"/>
                <a:gd name="T44" fmla="*/ 108 w 228"/>
                <a:gd name="T45" fmla="*/ 12 h 180"/>
                <a:gd name="T46" fmla="*/ 76 w 228"/>
                <a:gd name="T47" fmla="*/ 41 h 180"/>
                <a:gd name="T48" fmla="*/ 91 w 228"/>
                <a:gd name="T49" fmla="*/ 16 h 180"/>
                <a:gd name="T50" fmla="*/ 74 w 228"/>
                <a:gd name="T51" fmla="*/ 48 h 180"/>
                <a:gd name="T52" fmla="*/ 41 w 228"/>
                <a:gd name="T53" fmla="*/ 86 h 180"/>
                <a:gd name="T54" fmla="*/ 199 w 228"/>
                <a:gd name="T55" fmla="*/ 106 h 180"/>
                <a:gd name="T56" fmla="*/ 181 w 228"/>
                <a:gd name="T57" fmla="*/ 139 h 180"/>
                <a:gd name="T58" fmla="*/ 167 w 228"/>
                <a:gd name="T59" fmla="*/ 126 h 180"/>
                <a:gd name="T60" fmla="*/ 156 w 228"/>
                <a:gd name="T61" fmla="*/ 136 h 180"/>
                <a:gd name="T62" fmla="*/ 123 w 228"/>
                <a:gd name="T63" fmla="*/ 169 h 180"/>
                <a:gd name="T64" fmla="*/ 116 w 228"/>
                <a:gd name="T65" fmla="*/ 148 h 180"/>
                <a:gd name="T66" fmla="*/ 108 w 228"/>
                <a:gd name="T67" fmla="*/ 168 h 180"/>
                <a:gd name="T68" fmla="*/ 87 w 228"/>
                <a:gd name="T69" fmla="*/ 158 h 180"/>
                <a:gd name="T70" fmla="*/ 82 w 228"/>
                <a:gd name="T71" fmla="*/ 159 h 180"/>
                <a:gd name="T72" fmla="*/ 120 w 228"/>
                <a:gd name="T73" fmla="*/ 180 h 180"/>
                <a:gd name="T74" fmla="*/ 205 w 228"/>
                <a:gd name="T75" fmla="*/ 106 h 180"/>
                <a:gd name="T76" fmla="*/ 148 w 228"/>
                <a:gd name="T77" fmla="*/ 163 h 180"/>
                <a:gd name="T78" fmla="*/ 177 w 228"/>
                <a:gd name="T79" fmla="*/ 144 h 180"/>
                <a:gd name="T80" fmla="*/ 228 w 228"/>
                <a:gd name="T81" fmla="*/ 75 h 180"/>
                <a:gd name="T82" fmla="*/ 198 w 228"/>
                <a:gd name="T83" fmla="*/ 97 h 180"/>
                <a:gd name="T84" fmla="*/ 26 w 228"/>
                <a:gd name="T85" fmla="*/ 157 h 180"/>
                <a:gd name="T86" fmla="*/ 31 w 228"/>
                <a:gd name="T87" fmla="*/ 148 h 180"/>
                <a:gd name="T88" fmla="*/ 183 w 228"/>
                <a:gd name="T89" fmla="*/ 81 h 180"/>
                <a:gd name="T90" fmla="*/ 205 w 228"/>
                <a:gd name="T91" fmla="*/ 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8" h="180">
                  <a:moveTo>
                    <a:pt x="57" y="137"/>
                  </a:moveTo>
                  <a:cubicBezTo>
                    <a:pt x="47" y="125"/>
                    <a:pt x="42" y="110"/>
                    <a:pt x="41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107"/>
                    <a:pt x="70" y="120"/>
                    <a:pt x="74" y="131"/>
                  </a:cubicBezTo>
                  <a:cubicBezTo>
                    <a:pt x="72" y="132"/>
                    <a:pt x="70" y="133"/>
                    <a:pt x="68" y="134"/>
                  </a:cubicBezTo>
                  <a:cubicBezTo>
                    <a:pt x="74" y="132"/>
                    <a:pt x="80" y="130"/>
                    <a:pt x="86" y="128"/>
                  </a:cubicBezTo>
                  <a:cubicBezTo>
                    <a:pt x="84" y="128"/>
                    <a:pt x="83" y="129"/>
                    <a:pt x="81" y="129"/>
                  </a:cubicBezTo>
                  <a:cubicBezTo>
                    <a:pt x="78" y="119"/>
                    <a:pt x="75" y="106"/>
                    <a:pt x="75" y="93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9" y="114"/>
                    <a:pt x="121" y="113"/>
                    <a:pt x="123" y="112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53" y="93"/>
                    <a:pt x="153" y="93"/>
                    <a:pt x="153" y="93"/>
                  </a:cubicBezTo>
                  <a:cubicBezTo>
                    <a:pt x="157" y="91"/>
                    <a:pt x="160" y="89"/>
                    <a:pt x="163" y="86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36" y="55"/>
                    <a:pt x="148" y="54"/>
                    <a:pt x="159" y="50"/>
                  </a:cubicBezTo>
                  <a:cubicBezTo>
                    <a:pt x="162" y="61"/>
                    <a:pt x="164" y="73"/>
                    <a:pt x="164" y="86"/>
                  </a:cubicBezTo>
                  <a:cubicBezTo>
                    <a:pt x="167" y="84"/>
                    <a:pt x="169" y="82"/>
                    <a:pt x="171" y="80"/>
                  </a:cubicBezTo>
                  <a:cubicBezTo>
                    <a:pt x="170" y="69"/>
                    <a:pt x="168" y="58"/>
                    <a:pt x="165" y="48"/>
                  </a:cubicBezTo>
                  <a:cubicBezTo>
                    <a:pt x="171" y="46"/>
                    <a:pt x="177" y="44"/>
                    <a:pt x="181" y="41"/>
                  </a:cubicBezTo>
                  <a:cubicBezTo>
                    <a:pt x="184" y="44"/>
                    <a:pt x="185" y="46"/>
                    <a:pt x="187" y="49"/>
                  </a:cubicBezTo>
                  <a:cubicBezTo>
                    <a:pt x="190" y="47"/>
                    <a:pt x="194" y="46"/>
                    <a:pt x="197" y="45"/>
                  </a:cubicBezTo>
                  <a:cubicBezTo>
                    <a:pt x="182" y="18"/>
                    <a:pt x="153" y="0"/>
                    <a:pt x="120" y="0"/>
                  </a:cubicBezTo>
                  <a:cubicBezTo>
                    <a:pt x="70" y="0"/>
                    <a:pt x="30" y="40"/>
                    <a:pt x="30" y="90"/>
                  </a:cubicBezTo>
                  <a:cubicBezTo>
                    <a:pt x="30" y="108"/>
                    <a:pt x="35" y="125"/>
                    <a:pt x="45" y="139"/>
                  </a:cubicBezTo>
                  <a:cubicBezTo>
                    <a:pt x="49" y="139"/>
                    <a:pt x="52" y="138"/>
                    <a:pt x="57" y="137"/>
                  </a:cubicBezTo>
                  <a:close/>
                  <a:moveTo>
                    <a:pt x="177" y="35"/>
                  </a:moveTo>
                  <a:cubicBezTo>
                    <a:pt x="172" y="38"/>
                    <a:pt x="168" y="40"/>
                    <a:pt x="163" y="41"/>
                  </a:cubicBezTo>
                  <a:cubicBezTo>
                    <a:pt x="159" y="31"/>
                    <a:pt x="154" y="23"/>
                    <a:pt x="148" y="16"/>
                  </a:cubicBezTo>
                  <a:cubicBezTo>
                    <a:pt x="159" y="20"/>
                    <a:pt x="169" y="27"/>
                    <a:pt x="177" y="35"/>
                  </a:cubicBezTo>
                  <a:close/>
                  <a:moveTo>
                    <a:pt x="123" y="11"/>
                  </a:moveTo>
                  <a:cubicBezTo>
                    <a:pt x="126" y="11"/>
                    <a:pt x="128" y="11"/>
                    <a:pt x="131" y="12"/>
                  </a:cubicBezTo>
                  <a:cubicBezTo>
                    <a:pt x="141" y="17"/>
                    <a:pt x="150" y="28"/>
                    <a:pt x="156" y="44"/>
                  </a:cubicBezTo>
                  <a:cubicBezTo>
                    <a:pt x="146" y="46"/>
                    <a:pt x="135" y="48"/>
                    <a:pt x="123" y="48"/>
                  </a:cubicBezTo>
                  <a:lnTo>
                    <a:pt x="123" y="11"/>
                  </a:lnTo>
                  <a:close/>
                  <a:moveTo>
                    <a:pt x="116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5" y="73"/>
                    <a:pt x="78" y="61"/>
                    <a:pt x="81" y="50"/>
                  </a:cubicBezTo>
                  <a:cubicBezTo>
                    <a:pt x="92" y="54"/>
                    <a:pt x="104" y="55"/>
                    <a:pt x="116" y="56"/>
                  </a:cubicBezTo>
                  <a:lnTo>
                    <a:pt x="116" y="86"/>
                  </a:lnTo>
                  <a:close/>
                  <a:moveTo>
                    <a:pt x="108" y="12"/>
                  </a:moveTo>
                  <a:cubicBezTo>
                    <a:pt x="111" y="11"/>
                    <a:pt x="113" y="11"/>
                    <a:pt x="116" y="11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04" y="48"/>
                    <a:pt x="93" y="46"/>
                    <a:pt x="83" y="44"/>
                  </a:cubicBezTo>
                  <a:cubicBezTo>
                    <a:pt x="89" y="28"/>
                    <a:pt x="98" y="17"/>
                    <a:pt x="108" y="12"/>
                  </a:cubicBezTo>
                  <a:close/>
                  <a:moveTo>
                    <a:pt x="91" y="16"/>
                  </a:moveTo>
                  <a:cubicBezTo>
                    <a:pt x="85" y="23"/>
                    <a:pt x="80" y="31"/>
                    <a:pt x="76" y="41"/>
                  </a:cubicBezTo>
                  <a:cubicBezTo>
                    <a:pt x="72" y="40"/>
                    <a:pt x="67" y="38"/>
                    <a:pt x="63" y="35"/>
                  </a:cubicBezTo>
                  <a:cubicBezTo>
                    <a:pt x="71" y="27"/>
                    <a:pt x="80" y="20"/>
                    <a:pt x="91" y="16"/>
                  </a:cubicBezTo>
                  <a:close/>
                  <a:moveTo>
                    <a:pt x="58" y="41"/>
                  </a:moveTo>
                  <a:cubicBezTo>
                    <a:pt x="63" y="44"/>
                    <a:pt x="68" y="46"/>
                    <a:pt x="74" y="48"/>
                  </a:cubicBezTo>
                  <a:cubicBezTo>
                    <a:pt x="70" y="60"/>
                    <a:pt x="68" y="73"/>
                    <a:pt x="68" y="86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2" y="69"/>
                    <a:pt x="48" y="53"/>
                    <a:pt x="58" y="41"/>
                  </a:cubicBezTo>
                  <a:close/>
                  <a:moveTo>
                    <a:pt x="199" y="106"/>
                  </a:moveTo>
                  <a:cubicBezTo>
                    <a:pt x="198" y="106"/>
                    <a:pt x="197" y="107"/>
                    <a:pt x="196" y="108"/>
                  </a:cubicBezTo>
                  <a:cubicBezTo>
                    <a:pt x="194" y="119"/>
                    <a:pt x="189" y="130"/>
                    <a:pt x="181" y="139"/>
                  </a:cubicBezTo>
                  <a:cubicBezTo>
                    <a:pt x="177" y="136"/>
                    <a:pt x="171" y="134"/>
                    <a:pt x="165" y="131"/>
                  </a:cubicBezTo>
                  <a:cubicBezTo>
                    <a:pt x="166" y="130"/>
                    <a:pt x="166" y="128"/>
                    <a:pt x="167" y="126"/>
                  </a:cubicBezTo>
                  <a:cubicBezTo>
                    <a:pt x="161" y="129"/>
                    <a:pt x="156" y="132"/>
                    <a:pt x="150" y="135"/>
                  </a:cubicBezTo>
                  <a:cubicBezTo>
                    <a:pt x="152" y="135"/>
                    <a:pt x="154" y="136"/>
                    <a:pt x="156" y="136"/>
                  </a:cubicBezTo>
                  <a:cubicBezTo>
                    <a:pt x="150" y="152"/>
                    <a:pt x="141" y="163"/>
                    <a:pt x="131" y="168"/>
                  </a:cubicBezTo>
                  <a:cubicBezTo>
                    <a:pt x="128" y="168"/>
                    <a:pt x="126" y="169"/>
                    <a:pt x="123" y="169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1" y="147"/>
                    <a:pt x="118" y="147"/>
                    <a:pt x="116" y="148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3" y="169"/>
                    <a:pt x="111" y="168"/>
                    <a:pt x="108" y="168"/>
                  </a:cubicBezTo>
                  <a:cubicBezTo>
                    <a:pt x="103" y="165"/>
                    <a:pt x="98" y="161"/>
                    <a:pt x="94" y="156"/>
                  </a:cubicBezTo>
                  <a:cubicBezTo>
                    <a:pt x="91" y="156"/>
                    <a:pt x="89" y="157"/>
                    <a:pt x="87" y="158"/>
                  </a:cubicBezTo>
                  <a:cubicBezTo>
                    <a:pt x="88" y="160"/>
                    <a:pt x="90" y="162"/>
                    <a:pt x="91" y="163"/>
                  </a:cubicBezTo>
                  <a:cubicBezTo>
                    <a:pt x="88" y="162"/>
                    <a:pt x="85" y="161"/>
                    <a:pt x="82" y="159"/>
                  </a:cubicBezTo>
                  <a:cubicBezTo>
                    <a:pt x="77" y="160"/>
                    <a:pt x="72" y="161"/>
                    <a:pt x="67" y="162"/>
                  </a:cubicBezTo>
                  <a:cubicBezTo>
                    <a:pt x="82" y="173"/>
                    <a:pt x="100" y="180"/>
                    <a:pt x="120" y="180"/>
                  </a:cubicBezTo>
                  <a:cubicBezTo>
                    <a:pt x="164" y="180"/>
                    <a:pt x="200" y="148"/>
                    <a:pt x="208" y="106"/>
                  </a:cubicBezTo>
                  <a:cubicBezTo>
                    <a:pt x="207" y="106"/>
                    <a:pt x="206" y="106"/>
                    <a:pt x="205" y="106"/>
                  </a:cubicBezTo>
                  <a:cubicBezTo>
                    <a:pt x="203" y="106"/>
                    <a:pt x="201" y="106"/>
                    <a:pt x="199" y="106"/>
                  </a:cubicBezTo>
                  <a:close/>
                  <a:moveTo>
                    <a:pt x="148" y="163"/>
                  </a:moveTo>
                  <a:cubicBezTo>
                    <a:pt x="154" y="157"/>
                    <a:pt x="159" y="148"/>
                    <a:pt x="163" y="138"/>
                  </a:cubicBezTo>
                  <a:cubicBezTo>
                    <a:pt x="168" y="140"/>
                    <a:pt x="172" y="142"/>
                    <a:pt x="177" y="144"/>
                  </a:cubicBezTo>
                  <a:cubicBezTo>
                    <a:pt x="169" y="153"/>
                    <a:pt x="159" y="159"/>
                    <a:pt x="148" y="163"/>
                  </a:cubicBezTo>
                  <a:close/>
                  <a:moveTo>
                    <a:pt x="228" y="75"/>
                  </a:moveTo>
                  <a:cubicBezTo>
                    <a:pt x="228" y="88"/>
                    <a:pt x="218" y="98"/>
                    <a:pt x="205" y="98"/>
                  </a:cubicBezTo>
                  <a:cubicBezTo>
                    <a:pt x="202" y="98"/>
                    <a:pt x="200" y="98"/>
                    <a:pt x="198" y="97"/>
                  </a:cubicBezTo>
                  <a:cubicBezTo>
                    <a:pt x="182" y="109"/>
                    <a:pt x="162" y="121"/>
                    <a:pt x="138" y="131"/>
                  </a:cubicBezTo>
                  <a:cubicBezTo>
                    <a:pt x="88" y="153"/>
                    <a:pt x="41" y="161"/>
                    <a:pt x="26" y="157"/>
                  </a:cubicBezTo>
                  <a:cubicBezTo>
                    <a:pt x="0" y="151"/>
                    <a:pt x="31" y="122"/>
                    <a:pt x="31" y="122"/>
                  </a:cubicBezTo>
                  <a:cubicBezTo>
                    <a:pt x="31" y="122"/>
                    <a:pt x="15" y="148"/>
                    <a:pt x="31" y="148"/>
                  </a:cubicBezTo>
                  <a:cubicBezTo>
                    <a:pt x="55" y="149"/>
                    <a:pt x="103" y="132"/>
                    <a:pt x="131" y="117"/>
                  </a:cubicBezTo>
                  <a:cubicBezTo>
                    <a:pt x="153" y="104"/>
                    <a:pt x="170" y="92"/>
                    <a:pt x="183" y="81"/>
                  </a:cubicBezTo>
                  <a:cubicBezTo>
                    <a:pt x="182" y="79"/>
                    <a:pt x="182" y="77"/>
                    <a:pt x="182" y="75"/>
                  </a:cubicBezTo>
                  <a:cubicBezTo>
                    <a:pt x="182" y="62"/>
                    <a:pt x="192" y="52"/>
                    <a:pt x="205" y="52"/>
                  </a:cubicBezTo>
                  <a:cubicBezTo>
                    <a:pt x="218" y="52"/>
                    <a:pt x="228" y="62"/>
                    <a:pt x="228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12" name="Straight Connector 8">
              <a:extLst>
                <a:ext uri="{FF2B5EF4-FFF2-40B4-BE49-F238E27FC236}">
                  <a16:creationId xmlns:a16="http://schemas.microsoft.com/office/drawing/2014/main" id="{5BAE3D9C-1F82-4C2B-B324-175738CE637A}"/>
                </a:ext>
              </a:extLst>
            </p:cNvPr>
            <p:cNvCxnSpPr/>
            <p:nvPr/>
          </p:nvCxnSpPr>
          <p:spPr>
            <a:xfrm>
              <a:off x="4732463" y="2126211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11">
              <a:extLst>
                <a:ext uri="{FF2B5EF4-FFF2-40B4-BE49-F238E27FC236}">
                  <a16:creationId xmlns:a16="http://schemas.microsoft.com/office/drawing/2014/main" id="{246F02E0-2F9E-4ABB-B5E3-E57AA6616F43}"/>
                </a:ext>
              </a:extLst>
            </p:cNvPr>
            <p:cNvSpPr txBox="1"/>
            <p:nvPr/>
          </p:nvSpPr>
          <p:spPr>
            <a:xfrm>
              <a:off x="4013242" y="2430625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语音识别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DB3F89B8-185C-4C59-A1E9-21C0A129F1D5}"/>
              </a:ext>
            </a:extLst>
          </p:cNvPr>
          <p:cNvGrpSpPr/>
          <p:nvPr/>
        </p:nvGrpSpPr>
        <p:grpSpPr>
          <a:xfrm>
            <a:off x="723189" y="3855697"/>
            <a:ext cx="2855510" cy="790064"/>
            <a:chOff x="723189" y="3855697"/>
            <a:chExt cx="2855510" cy="790064"/>
          </a:xfrm>
        </p:grpSpPr>
        <p:sp>
          <p:nvSpPr>
            <p:cNvPr id="210" name="Freeform: Shape 6">
              <a:extLst>
                <a:ext uri="{FF2B5EF4-FFF2-40B4-BE49-F238E27FC236}">
                  <a16:creationId xmlns:a16="http://schemas.microsoft.com/office/drawing/2014/main" id="{778DCE16-8D08-4635-AF47-6D881472F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96" y="3855697"/>
              <a:ext cx="283785" cy="468524"/>
            </a:xfrm>
            <a:custGeom>
              <a:avLst/>
              <a:gdLst>
                <a:gd name="T0" fmla="*/ 28 w 108"/>
                <a:gd name="T1" fmla="*/ 142 h 178"/>
                <a:gd name="T2" fmla="*/ 29 w 108"/>
                <a:gd name="T3" fmla="*/ 153 h 178"/>
                <a:gd name="T4" fmla="*/ 17 w 108"/>
                <a:gd name="T5" fmla="*/ 158 h 178"/>
                <a:gd name="T6" fmla="*/ 0 w 108"/>
                <a:gd name="T7" fmla="*/ 172 h 178"/>
                <a:gd name="T8" fmla="*/ 0 w 108"/>
                <a:gd name="T9" fmla="*/ 142 h 178"/>
                <a:gd name="T10" fmla="*/ 24 w 108"/>
                <a:gd name="T11" fmla="*/ 117 h 178"/>
                <a:gd name="T12" fmla="*/ 26 w 108"/>
                <a:gd name="T13" fmla="*/ 134 h 178"/>
                <a:gd name="T14" fmla="*/ 27 w 108"/>
                <a:gd name="T15" fmla="*/ 137 h 178"/>
                <a:gd name="T16" fmla="*/ 27 w 108"/>
                <a:gd name="T17" fmla="*/ 137 h 178"/>
                <a:gd name="T18" fmla="*/ 28 w 108"/>
                <a:gd name="T19" fmla="*/ 142 h 178"/>
                <a:gd name="T20" fmla="*/ 86 w 108"/>
                <a:gd name="T21" fmla="*/ 120 h 178"/>
                <a:gd name="T22" fmla="*/ 84 w 108"/>
                <a:gd name="T23" fmla="*/ 134 h 178"/>
                <a:gd name="T24" fmla="*/ 83 w 108"/>
                <a:gd name="T25" fmla="*/ 137 h 178"/>
                <a:gd name="T26" fmla="*/ 83 w 108"/>
                <a:gd name="T27" fmla="*/ 137 h 178"/>
                <a:gd name="T28" fmla="*/ 83 w 108"/>
                <a:gd name="T29" fmla="*/ 142 h 178"/>
                <a:gd name="T30" fmla="*/ 81 w 108"/>
                <a:gd name="T31" fmla="*/ 154 h 178"/>
                <a:gd name="T32" fmla="*/ 90 w 108"/>
                <a:gd name="T33" fmla="*/ 158 h 178"/>
                <a:gd name="T34" fmla="*/ 108 w 108"/>
                <a:gd name="T35" fmla="*/ 172 h 178"/>
                <a:gd name="T36" fmla="*/ 108 w 108"/>
                <a:gd name="T37" fmla="*/ 142 h 178"/>
                <a:gd name="T38" fmla="*/ 86 w 108"/>
                <a:gd name="T39" fmla="*/ 120 h 178"/>
                <a:gd name="T40" fmla="*/ 55 w 108"/>
                <a:gd name="T41" fmla="*/ 0 h 178"/>
                <a:gd name="T42" fmla="*/ 26 w 108"/>
                <a:gd name="T43" fmla="*/ 42 h 178"/>
                <a:gd name="T44" fmla="*/ 84 w 108"/>
                <a:gd name="T45" fmla="*/ 42 h 178"/>
                <a:gd name="T46" fmla="*/ 55 w 108"/>
                <a:gd name="T47" fmla="*/ 0 h 178"/>
                <a:gd name="T48" fmla="*/ 35 w 108"/>
                <a:gd name="T49" fmla="*/ 162 h 178"/>
                <a:gd name="T50" fmla="*/ 45 w 108"/>
                <a:gd name="T51" fmla="*/ 162 h 178"/>
                <a:gd name="T52" fmla="*/ 45 w 108"/>
                <a:gd name="T53" fmla="*/ 141 h 178"/>
                <a:gd name="T54" fmla="*/ 31 w 108"/>
                <a:gd name="T55" fmla="*/ 141 h 178"/>
                <a:gd name="T56" fmla="*/ 35 w 108"/>
                <a:gd name="T57" fmla="*/ 162 h 178"/>
                <a:gd name="T58" fmla="*/ 87 w 108"/>
                <a:gd name="T59" fmla="*/ 62 h 178"/>
                <a:gd name="T60" fmla="*/ 80 w 108"/>
                <a:gd name="T61" fmla="*/ 133 h 178"/>
                <a:gd name="T62" fmla="*/ 65 w 108"/>
                <a:gd name="T63" fmla="*/ 133 h 178"/>
                <a:gd name="T64" fmla="*/ 65 w 108"/>
                <a:gd name="T65" fmla="*/ 116 h 178"/>
                <a:gd name="T66" fmla="*/ 45 w 108"/>
                <a:gd name="T67" fmla="*/ 116 h 178"/>
                <a:gd name="T68" fmla="*/ 45 w 108"/>
                <a:gd name="T69" fmla="*/ 133 h 178"/>
                <a:gd name="T70" fmla="*/ 30 w 108"/>
                <a:gd name="T71" fmla="*/ 133 h 178"/>
                <a:gd name="T72" fmla="*/ 23 w 108"/>
                <a:gd name="T73" fmla="*/ 61 h 178"/>
                <a:gd name="T74" fmla="*/ 24 w 108"/>
                <a:gd name="T75" fmla="*/ 50 h 178"/>
                <a:gd name="T76" fmla="*/ 86 w 108"/>
                <a:gd name="T77" fmla="*/ 50 h 178"/>
                <a:gd name="T78" fmla="*/ 87 w 108"/>
                <a:gd name="T79" fmla="*/ 59 h 178"/>
                <a:gd name="T80" fmla="*/ 88 w 108"/>
                <a:gd name="T81" fmla="*/ 61 h 178"/>
                <a:gd name="T82" fmla="*/ 87 w 108"/>
                <a:gd name="T83" fmla="*/ 62 h 178"/>
                <a:gd name="T84" fmla="*/ 67 w 108"/>
                <a:gd name="T85" fmla="*/ 72 h 178"/>
                <a:gd name="T86" fmla="*/ 55 w 108"/>
                <a:gd name="T87" fmla="*/ 61 h 178"/>
                <a:gd name="T88" fmla="*/ 44 w 108"/>
                <a:gd name="T89" fmla="*/ 72 h 178"/>
                <a:gd name="T90" fmla="*/ 55 w 108"/>
                <a:gd name="T91" fmla="*/ 83 h 178"/>
                <a:gd name="T92" fmla="*/ 67 w 108"/>
                <a:gd name="T93" fmla="*/ 72 h 178"/>
                <a:gd name="T94" fmla="*/ 65 w 108"/>
                <a:gd name="T95" fmla="*/ 162 h 178"/>
                <a:gd name="T96" fmla="*/ 74 w 108"/>
                <a:gd name="T97" fmla="*/ 162 h 178"/>
                <a:gd name="T98" fmla="*/ 76 w 108"/>
                <a:gd name="T99" fmla="*/ 162 h 178"/>
                <a:gd name="T100" fmla="*/ 79 w 108"/>
                <a:gd name="T101" fmla="*/ 141 h 178"/>
                <a:gd name="T102" fmla="*/ 65 w 108"/>
                <a:gd name="T103" fmla="*/ 141 h 178"/>
                <a:gd name="T104" fmla="*/ 65 w 108"/>
                <a:gd name="T105" fmla="*/ 162 h 178"/>
                <a:gd name="T106" fmla="*/ 49 w 108"/>
                <a:gd name="T107" fmla="*/ 178 h 178"/>
                <a:gd name="T108" fmla="*/ 61 w 108"/>
                <a:gd name="T109" fmla="*/ 178 h 178"/>
                <a:gd name="T110" fmla="*/ 61 w 108"/>
                <a:gd name="T111" fmla="*/ 120 h 178"/>
                <a:gd name="T112" fmla="*/ 49 w 108"/>
                <a:gd name="T113" fmla="*/ 120 h 178"/>
                <a:gd name="T114" fmla="*/ 49 w 108"/>
                <a:gd name="T11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178">
                  <a:moveTo>
                    <a:pt x="28" y="142"/>
                  </a:moveTo>
                  <a:cubicBezTo>
                    <a:pt x="28" y="145"/>
                    <a:pt x="29" y="149"/>
                    <a:pt x="29" y="153"/>
                  </a:cubicBezTo>
                  <a:cubicBezTo>
                    <a:pt x="25" y="154"/>
                    <a:pt x="20" y="155"/>
                    <a:pt x="17" y="158"/>
                  </a:cubicBezTo>
                  <a:cubicBezTo>
                    <a:pt x="12" y="164"/>
                    <a:pt x="0" y="172"/>
                    <a:pt x="0" y="17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5" y="123"/>
                    <a:pt x="26" y="128"/>
                    <a:pt x="26" y="134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lnTo>
                    <a:pt x="28" y="142"/>
                  </a:lnTo>
                  <a:close/>
                  <a:moveTo>
                    <a:pt x="86" y="120"/>
                  </a:moveTo>
                  <a:cubicBezTo>
                    <a:pt x="85" y="125"/>
                    <a:pt x="84" y="129"/>
                    <a:pt x="84" y="13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2" y="146"/>
                    <a:pt x="82" y="150"/>
                    <a:pt x="81" y="154"/>
                  </a:cubicBezTo>
                  <a:cubicBezTo>
                    <a:pt x="84" y="154"/>
                    <a:pt x="88" y="156"/>
                    <a:pt x="90" y="158"/>
                  </a:cubicBezTo>
                  <a:cubicBezTo>
                    <a:pt x="95" y="164"/>
                    <a:pt x="108" y="172"/>
                    <a:pt x="108" y="172"/>
                  </a:cubicBezTo>
                  <a:cubicBezTo>
                    <a:pt x="108" y="142"/>
                    <a:pt x="108" y="142"/>
                    <a:pt x="108" y="142"/>
                  </a:cubicBezTo>
                  <a:lnTo>
                    <a:pt x="86" y="120"/>
                  </a:lnTo>
                  <a:close/>
                  <a:moveTo>
                    <a:pt x="55" y="0"/>
                  </a:moveTo>
                  <a:cubicBezTo>
                    <a:pt x="55" y="0"/>
                    <a:pt x="34" y="16"/>
                    <a:pt x="26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7" y="16"/>
                    <a:pt x="55" y="0"/>
                    <a:pt x="55" y="0"/>
                  </a:cubicBezTo>
                  <a:moveTo>
                    <a:pt x="35" y="162"/>
                  </a:moveTo>
                  <a:cubicBezTo>
                    <a:pt x="45" y="162"/>
                    <a:pt x="45" y="162"/>
                    <a:pt x="45" y="16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3" y="149"/>
                    <a:pt x="34" y="156"/>
                    <a:pt x="35" y="162"/>
                  </a:cubicBezTo>
                  <a:moveTo>
                    <a:pt x="87" y="62"/>
                  </a:moveTo>
                  <a:cubicBezTo>
                    <a:pt x="87" y="75"/>
                    <a:pt x="84" y="106"/>
                    <a:pt x="80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6" y="105"/>
                    <a:pt x="23" y="73"/>
                    <a:pt x="23" y="61"/>
                  </a:cubicBezTo>
                  <a:cubicBezTo>
                    <a:pt x="23" y="57"/>
                    <a:pt x="23" y="53"/>
                    <a:pt x="24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7" y="53"/>
                    <a:pt x="87" y="56"/>
                    <a:pt x="87" y="59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88" y="61"/>
                    <a:pt x="87" y="62"/>
                    <a:pt x="87" y="62"/>
                  </a:cubicBezTo>
                  <a:moveTo>
                    <a:pt x="67" y="72"/>
                  </a:moveTo>
                  <a:cubicBezTo>
                    <a:pt x="67" y="66"/>
                    <a:pt x="61" y="61"/>
                    <a:pt x="55" y="61"/>
                  </a:cubicBezTo>
                  <a:cubicBezTo>
                    <a:pt x="49" y="61"/>
                    <a:pt x="44" y="66"/>
                    <a:pt x="44" y="72"/>
                  </a:cubicBezTo>
                  <a:cubicBezTo>
                    <a:pt x="44" y="78"/>
                    <a:pt x="49" y="83"/>
                    <a:pt x="55" y="83"/>
                  </a:cubicBezTo>
                  <a:cubicBezTo>
                    <a:pt x="61" y="83"/>
                    <a:pt x="67" y="78"/>
                    <a:pt x="67" y="72"/>
                  </a:cubicBezTo>
                  <a:moveTo>
                    <a:pt x="65" y="162"/>
                  </a:moveTo>
                  <a:cubicBezTo>
                    <a:pt x="74" y="162"/>
                    <a:pt x="74" y="162"/>
                    <a:pt x="74" y="162"/>
                  </a:cubicBezTo>
                  <a:cubicBezTo>
                    <a:pt x="76" y="162"/>
                    <a:pt x="76" y="162"/>
                    <a:pt x="76" y="162"/>
                  </a:cubicBezTo>
                  <a:cubicBezTo>
                    <a:pt x="77" y="156"/>
                    <a:pt x="78" y="149"/>
                    <a:pt x="79" y="141"/>
                  </a:cubicBezTo>
                  <a:cubicBezTo>
                    <a:pt x="65" y="141"/>
                    <a:pt x="65" y="141"/>
                    <a:pt x="65" y="141"/>
                  </a:cubicBezTo>
                  <a:lnTo>
                    <a:pt x="65" y="162"/>
                  </a:lnTo>
                  <a:close/>
                  <a:moveTo>
                    <a:pt x="49" y="178"/>
                  </a:moveTo>
                  <a:cubicBezTo>
                    <a:pt x="61" y="178"/>
                    <a:pt x="61" y="178"/>
                    <a:pt x="61" y="178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49" y="120"/>
                    <a:pt x="49" y="120"/>
                    <a:pt x="49" y="120"/>
                  </a:cubicBezTo>
                  <a:lnTo>
                    <a:pt x="49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14" name="Straight Connector 12">
              <a:extLst>
                <a:ext uri="{FF2B5EF4-FFF2-40B4-BE49-F238E27FC236}">
                  <a16:creationId xmlns:a16="http://schemas.microsoft.com/office/drawing/2014/main" id="{21E3E4E8-57D6-428E-856F-D0442796E915}"/>
                </a:ext>
              </a:extLst>
            </p:cNvPr>
            <p:cNvCxnSpPr/>
            <p:nvPr/>
          </p:nvCxnSpPr>
          <p:spPr>
            <a:xfrm flipH="1">
              <a:off x="1412584" y="4073101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11">
              <a:extLst>
                <a:ext uri="{FF2B5EF4-FFF2-40B4-BE49-F238E27FC236}">
                  <a16:creationId xmlns:a16="http://schemas.microsoft.com/office/drawing/2014/main" id="{1993849E-239F-40B0-B067-5E1B074BCB07}"/>
                </a:ext>
              </a:extLst>
            </p:cNvPr>
            <p:cNvSpPr txBox="1"/>
            <p:nvPr/>
          </p:nvSpPr>
          <p:spPr>
            <a:xfrm>
              <a:off x="723189" y="4368762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语义理解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FE9F2908-B693-4DE0-862D-F9240CE58ECA}"/>
              </a:ext>
            </a:extLst>
          </p:cNvPr>
          <p:cNvGrpSpPr/>
          <p:nvPr/>
        </p:nvGrpSpPr>
        <p:grpSpPr>
          <a:xfrm>
            <a:off x="4013242" y="3876003"/>
            <a:ext cx="2839122" cy="769758"/>
            <a:chOff x="4013242" y="3876003"/>
            <a:chExt cx="2839122" cy="769758"/>
          </a:xfrm>
        </p:grpSpPr>
        <p:sp>
          <p:nvSpPr>
            <p:cNvPr id="209" name="Freeform: Shape 5">
              <a:extLst>
                <a:ext uri="{FF2B5EF4-FFF2-40B4-BE49-F238E27FC236}">
                  <a16:creationId xmlns:a16="http://schemas.microsoft.com/office/drawing/2014/main" id="{CC06E431-E65E-469E-A3B2-C628F11D7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807" y="3876003"/>
              <a:ext cx="450698" cy="427913"/>
            </a:xfrm>
            <a:custGeom>
              <a:avLst/>
              <a:gdLst>
                <a:gd name="T0" fmla="*/ 257 w 268"/>
                <a:gd name="T1" fmla="*/ 234 h 254"/>
                <a:gd name="T2" fmla="*/ 245 w 268"/>
                <a:gd name="T3" fmla="*/ 234 h 254"/>
                <a:gd name="T4" fmla="*/ 157 w 268"/>
                <a:gd name="T5" fmla="*/ 21 h 254"/>
                <a:gd name="T6" fmla="*/ 134 w 268"/>
                <a:gd name="T7" fmla="*/ 0 h 254"/>
                <a:gd name="T8" fmla="*/ 111 w 268"/>
                <a:gd name="T9" fmla="*/ 21 h 254"/>
                <a:gd name="T10" fmla="*/ 23 w 268"/>
                <a:gd name="T11" fmla="*/ 234 h 254"/>
                <a:gd name="T12" fmla="*/ 11 w 268"/>
                <a:gd name="T13" fmla="*/ 234 h 254"/>
                <a:gd name="T14" fmla="*/ 0 w 268"/>
                <a:gd name="T15" fmla="*/ 244 h 254"/>
                <a:gd name="T16" fmla="*/ 11 w 268"/>
                <a:gd name="T17" fmla="*/ 254 h 254"/>
                <a:gd name="T18" fmla="*/ 257 w 268"/>
                <a:gd name="T19" fmla="*/ 254 h 254"/>
                <a:gd name="T20" fmla="*/ 268 w 268"/>
                <a:gd name="T21" fmla="*/ 244 h 254"/>
                <a:gd name="T22" fmla="*/ 257 w 268"/>
                <a:gd name="T23" fmla="*/ 234 h 254"/>
                <a:gd name="T24" fmla="*/ 121 w 268"/>
                <a:gd name="T25" fmla="*/ 26 h 254"/>
                <a:gd name="T26" fmla="*/ 134 w 268"/>
                <a:gd name="T27" fmla="*/ 11 h 254"/>
                <a:gd name="T28" fmla="*/ 147 w 268"/>
                <a:gd name="T29" fmla="*/ 26 h 254"/>
                <a:gd name="T30" fmla="*/ 162 w 268"/>
                <a:gd name="T31" fmla="*/ 63 h 254"/>
                <a:gd name="T32" fmla="*/ 106 w 268"/>
                <a:gd name="T33" fmla="*/ 63 h 254"/>
                <a:gd name="T34" fmla="*/ 121 w 268"/>
                <a:gd name="T35" fmla="*/ 26 h 254"/>
                <a:gd name="T36" fmla="*/ 58 w 268"/>
                <a:gd name="T37" fmla="*/ 178 h 254"/>
                <a:gd name="T38" fmla="*/ 82 w 268"/>
                <a:gd name="T39" fmla="*/ 120 h 254"/>
                <a:gd name="T40" fmla="*/ 186 w 268"/>
                <a:gd name="T41" fmla="*/ 120 h 254"/>
                <a:gd name="T42" fmla="*/ 209 w 268"/>
                <a:gd name="T43" fmla="*/ 178 h 254"/>
                <a:gd name="T44" fmla="*/ 58 w 268"/>
                <a:gd name="T45" fmla="*/ 17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8" h="254">
                  <a:moveTo>
                    <a:pt x="257" y="234"/>
                  </a:moveTo>
                  <a:cubicBezTo>
                    <a:pt x="245" y="234"/>
                    <a:pt x="245" y="234"/>
                    <a:pt x="245" y="234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49" y="3"/>
                    <a:pt x="139" y="0"/>
                    <a:pt x="134" y="0"/>
                  </a:cubicBezTo>
                  <a:cubicBezTo>
                    <a:pt x="128" y="0"/>
                    <a:pt x="118" y="3"/>
                    <a:pt x="111" y="21"/>
                  </a:cubicBezTo>
                  <a:cubicBezTo>
                    <a:pt x="23" y="234"/>
                    <a:pt x="23" y="234"/>
                    <a:pt x="23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5" y="234"/>
                    <a:pt x="0" y="238"/>
                    <a:pt x="0" y="244"/>
                  </a:cubicBezTo>
                  <a:cubicBezTo>
                    <a:pt x="0" y="249"/>
                    <a:pt x="5" y="254"/>
                    <a:pt x="11" y="254"/>
                  </a:cubicBezTo>
                  <a:cubicBezTo>
                    <a:pt x="257" y="254"/>
                    <a:pt x="257" y="254"/>
                    <a:pt x="257" y="254"/>
                  </a:cubicBezTo>
                  <a:cubicBezTo>
                    <a:pt x="263" y="254"/>
                    <a:pt x="268" y="249"/>
                    <a:pt x="268" y="244"/>
                  </a:cubicBezTo>
                  <a:cubicBezTo>
                    <a:pt x="268" y="238"/>
                    <a:pt x="263" y="234"/>
                    <a:pt x="257" y="234"/>
                  </a:cubicBezTo>
                  <a:close/>
                  <a:moveTo>
                    <a:pt x="121" y="26"/>
                  </a:moveTo>
                  <a:cubicBezTo>
                    <a:pt x="125" y="17"/>
                    <a:pt x="130" y="11"/>
                    <a:pt x="134" y="11"/>
                  </a:cubicBezTo>
                  <a:cubicBezTo>
                    <a:pt x="138" y="11"/>
                    <a:pt x="143" y="17"/>
                    <a:pt x="147" y="26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06" y="63"/>
                    <a:pt x="106" y="63"/>
                    <a:pt x="106" y="63"/>
                  </a:cubicBezTo>
                  <a:lnTo>
                    <a:pt x="121" y="26"/>
                  </a:lnTo>
                  <a:close/>
                  <a:moveTo>
                    <a:pt x="58" y="178"/>
                  </a:moveTo>
                  <a:cubicBezTo>
                    <a:pt x="82" y="120"/>
                    <a:pt x="82" y="120"/>
                    <a:pt x="82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209" y="178"/>
                    <a:pt x="209" y="178"/>
                    <a:pt x="209" y="178"/>
                  </a:cubicBezTo>
                  <a:lnTo>
                    <a:pt x="58" y="1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13" name="Straight Connector 11">
              <a:extLst>
                <a:ext uri="{FF2B5EF4-FFF2-40B4-BE49-F238E27FC236}">
                  <a16:creationId xmlns:a16="http://schemas.microsoft.com/office/drawing/2014/main" id="{8F46269D-F4A6-451C-8BAC-5743EF69E64C}"/>
                </a:ext>
              </a:extLst>
            </p:cNvPr>
            <p:cNvCxnSpPr/>
            <p:nvPr/>
          </p:nvCxnSpPr>
          <p:spPr>
            <a:xfrm flipH="1">
              <a:off x="4686249" y="4073101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11">
              <a:extLst>
                <a:ext uri="{FF2B5EF4-FFF2-40B4-BE49-F238E27FC236}">
                  <a16:creationId xmlns:a16="http://schemas.microsoft.com/office/drawing/2014/main" id="{C4255BE4-602B-4A73-8BFB-797DAA2B1D4B}"/>
                </a:ext>
              </a:extLst>
            </p:cNvPr>
            <p:cNvSpPr txBox="1"/>
            <p:nvPr/>
          </p:nvSpPr>
          <p:spPr>
            <a:xfrm>
              <a:off x="4013242" y="4368762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语音合成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B20450-30BF-4530-8F83-A932F2895D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17" y="172720"/>
            <a:ext cx="2326946" cy="1744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7BC7A1-0513-42A3-93DD-7C9D0DB9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02" y="264163"/>
            <a:ext cx="2286537" cy="16473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E656D5-4295-4D46-AC83-45A4B06D7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85" y="4613669"/>
            <a:ext cx="2285038" cy="16533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AF05F5-5CFD-451D-A75E-C6B648D33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796" y="4642973"/>
            <a:ext cx="2287034" cy="16240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48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9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A6F2933-C15C-4E64-A493-8EA5EF1E4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88" y="2749996"/>
            <a:ext cx="1488908" cy="237145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4CECFB-D151-4AA6-9192-1C17D1326F25}"/>
              </a:ext>
            </a:extLst>
          </p:cNvPr>
          <p:cNvGrpSpPr/>
          <p:nvPr/>
        </p:nvGrpSpPr>
        <p:grpSpPr>
          <a:xfrm>
            <a:off x="3979139" y="1277914"/>
            <a:ext cx="6088174" cy="4830140"/>
            <a:chOff x="3948659" y="1216954"/>
            <a:chExt cx="6088174" cy="48301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DF84E59-5578-4249-956F-35E75F75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659" y="1216954"/>
              <a:ext cx="5181611" cy="384353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B1D4BDC-183E-4F73-9F7B-553BC9262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300" y="4480286"/>
              <a:ext cx="3191533" cy="1566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637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D68DBA-9284-4D2B-9B0C-9AABBDDD4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10" y="3265170"/>
            <a:ext cx="2095500" cy="2095500"/>
          </a:xfrm>
          <a:prstGeom prst="rect">
            <a:avLst/>
          </a:prstGeom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C45BD0AD-5D3D-4112-807F-AB6BB181EFB5}"/>
              </a:ext>
            </a:extLst>
          </p:cNvPr>
          <p:cNvSpPr/>
          <p:nvPr/>
        </p:nvSpPr>
        <p:spPr>
          <a:xfrm>
            <a:off x="4592320" y="1310640"/>
            <a:ext cx="3911600" cy="239776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人机交互到底是怎样的呢？</a:t>
            </a:r>
          </a:p>
        </p:txBody>
      </p:sp>
    </p:spTree>
    <p:extLst>
      <p:ext uri="{BB962C8B-B14F-4D97-AF65-F5344CB8AC3E}">
        <p14:creationId xmlns:p14="http://schemas.microsoft.com/office/powerpoint/2010/main" val="196540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占位符 31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8" b="7728"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1312434" y="1343399"/>
            <a:ext cx="9834282" cy="39022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78860" y="5380131"/>
            <a:ext cx="9834282" cy="134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775421" y="2158075"/>
            <a:ext cx="4167434" cy="1934404"/>
            <a:chOff x="6736921" y="766016"/>
            <a:chExt cx="4167434" cy="1934404"/>
          </a:xfrm>
        </p:grpSpPr>
        <p:sp>
          <p:nvSpPr>
            <p:cNvPr id="21" name="TextBox 11"/>
            <p:cNvSpPr txBox="1"/>
            <p:nvPr/>
          </p:nvSpPr>
          <p:spPr>
            <a:xfrm>
              <a:off x="6736921" y="2520884"/>
              <a:ext cx="4167434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7887704" y="766016"/>
              <a:ext cx="24490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小任务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</p:grpSp>
      <p:sp>
        <p:nvSpPr>
          <p:cNvPr id="17" name="KSO_Shape">
            <a:extLst>
              <a:ext uri="{FF2B5EF4-FFF2-40B4-BE49-F238E27FC236}">
                <a16:creationId xmlns:a16="http://schemas.microsoft.com/office/drawing/2014/main" id="{0FFEC359-7285-41FC-8219-09A4973F4EA0}"/>
              </a:ext>
            </a:extLst>
          </p:cNvPr>
          <p:cNvSpPr>
            <a:spLocks/>
          </p:cNvSpPr>
          <p:nvPr/>
        </p:nvSpPr>
        <p:spPr bwMode="auto">
          <a:xfrm>
            <a:off x="1844527" y="1759959"/>
            <a:ext cx="969381" cy="928258"/>
          </a:xfrm>
          <a:custGeom>
            <a:avLst/>
            <a:gdLst>
              <a:gd name="T0" fmla="*/ 1563739 w 3060"/>
              <a:gd name="T1" fmla="*/ 793712 h 3280"/>
              <a:gd name="T2" fmla="*/ 1014510 w 3060"/>
              <a:gd name="T3" fmla="*/ 320010 h 3280"/>
              <a:gd name="T4" fmla="*/ 1314090 w 3060"/>
              <a:gd name="T5" fmla="*/ 163573 h 3280"/>
              <a:gd name="T6" fmla="*/ 1678962 w 3060"/>
              <a:gd name="T7" fmla="*/ 528592 h 3280"/>
              <a:gd name="T8" fmla="*/ 1563739 w 3060"/>
              <a:gd name="T9" fmla="*/ 793712 h 3280"/>
              <a:gd name="T10" fmla="*/ 861977 w 3060"/>
              <a:gd name="T11" fmla="*/ 176746 h 3280"/>
              <a:gd name="T12" fmla="*/ 861977 w 3060"/>
              <a:gd name="T13" fmla="*/ 406736 h 3280"/>
              <a:gd name="T14" fmla="*/ 1491862 w 3060"/>
              <a:gd name="T15" fmla="*/ 1062673 h 3280"/>
              <a:gd name="T16" fmla="*/ 1360179 w 3060"/>
              <a:gd name="T17" fmla="*/ 1456236 h 3280"/>
              <a:gd name="T18" fmla="*/ 1512712 w 3060"/>
              <a:gd name="T19" fmla="*/ 1719708 h 3280"/>
              <a:gd name="T20" fmla="*/ 1385967 w 3060"/>
              <a:gd name="T21" fmla="*/ 1792712 h 3280"/>
              <a:gd name="T22" fmla="*/ 1255929 w 3060"/>
              <a:gd name="T23" fmla="*/ 1567114 h 3280"/>
              <a:gd name="T24" fmla="*/ 835092 w 3060"/>
              <a:gd name="T25" fmla="*/ 1719708 h 3280"/>
              <a:gd name="T26" fmla="*/ 415900 w 3060"/>
              <a:gd name="T27" fmla="*/ 1568761 h 3280"/>
              <a:gd name="T28" fmla="*/ 282022 w 3060"/>
              <a:gd name="T29" fmla="*/ 1800397 h 3280"/>
              <a:gd name="T30" fmla="*/ 155825 w 3060"/>
              <a:gd name="T31" fmla="*/ 1727393 h 3280"/>
              <a:gd name="T32" fmla="*/ 311102 w 3060"/>
              <a:gd name="T33" fmla="*/ 1458431 h 3280"/>
              <a:gd name="T34" fmla="*/ 177772 w 3060"/>
              <a:gd name="T35" fmla="*/ 1062673 h 3280"/>
              <a:gd name="T36" fmla="*/ 800525 w 3060"/>
              <a:gd name="T37" fmla="*/ 407285 h 3280"/>
              <a:gd name="T38" fmla="*/ 800525 w 3060"/>
              <a:gd name="T39" fmla="*/ 176746 h 3280"/>
              <a:gd name="T40" fmla="*/ 739621 w 3060"/>
              <a:gd name="T41" fmla="*/ 91667 h 3280"/>
              <a:gd name="T42" fmla="*/ 831251 w 3060"/>
              <a:gd name="T43" fmla="*/ 0 h 3280"/>
              <a:gd name="T44" fmla="*/ 922880 w 3060"/>
              <a:gd name="T45" fmla="*/ 91667 h 3280"/>
              <a:gd name="T46" fmla="*/ 861977 w 3060"/>
              <a:gd name="T47" fmla="*/ 176746 h 3280"/>
              <a:gd name="T48" fmla="*/ 323721 w 3060"/>
              <a:gd name="T49" fmla="*/ 1062673 h 3280"/>
              <a:gd name="T50" fmla="*/ 835092 w 3060"/>
              <a:gd name="T51" fmla="*/ 1573701 h 3280"/>
              <a:gd name="T52" fmla="*/ 1345913 w 3060"/>
              <a:gd name="T53" fmla="*/ 1062673 h 3280"/>
              <a:gd name="T54" fmla="*/ 835092 w 3060"/>
              <a:gd name="T55" fmla="*/ 551646 h 3280"/>
              <a:gd name="T56" fmla="*/ 323721 w 3060"/>
              <a:gd name="T57" fmla="*/ 1062673 h 3280"/>
              <a:gd name="T58" fmla="*/ 988173 w 3060"/>
              <a:gd name="T59" fmla="*/ 1173003 h 3280"/>
              <a:gd name="T60" fmla="*/ 804914 w 3060"/>
              <a:gd name="T61" fmla="*/ 1173003 h 3280"/>
              <a:gd name="T62" fmla="*/ 743462 w 3060"/>
              <a:gd name="T63" fmla="*/ 1112074 h 3280"/>
              <a:gd name="T64" fmla="*/ 743462 w 3060"/>
              <a:gd name="T65" fmla="*/ 867264 h 3280"/>
              <a:gd name="T66" fmla="*/ 804914 w 3060"/>
              <a:gd name="T67" fmla="*/ 806336 h 3280"/>
              <a:gd name="T68" fmla="*/ 865818 w 3060"/>
              <a:gd name="T69" fmla="*/ 867264 h 3280"/>
              <a:gd name="T70" fmla="*/ 865818 w 3060"/>
              <a:gd name="T71" fmla="*/ 1050598 h 3280"/>
              <a:gd name="T72" fmla="*/ 988173 w 3060"/>
              <a:gd name="T73" fmla="*/ 1050598 h 3280"/>
              <a:gd name="T74" fmla="*/ 1049077 w 3060"/>
              <a:gd name="T75" fmla="*/ 1112074 h 3280"/>
              <a:gd name="T76" fmla="*/ 988173 w 3060"/>
              <a:gd name="T77" fmla="*/ 1173003 h 3280"/>
              <a:gd name="T78" fmla="*/ 114674 w 3060"/>
              <a:gd name="T79" fmla="*/ 793712 h 3280"/>
              <a:gd name="T80" fmla="*/ 0 w 3060"/>
              <a:gd name="T81" fmla="*/ 528592 h 3280"/>
              <a:gd name="T82" fmla="*/ 364872 w 3060"/>
              <a:gd name="T83" fmla="*/ 163573 h 3280"/>
              <a:gd name="T84" fmla="*/ 664452 w 3060"/>
              <a:gd name="T85" fmla="*/ 320010 h 3280"/>
              <a:gd name="T86" fmla="*/ 114674 w 3060"/>
              <a:gd name="T87" fmla="*/ 793712 h 328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060" h="3280">
                <a:moveTo>
                  <a:pt x="2850" y="1446"/>
                </a:moveTo>
                <a:cubicBezTo>
                  <a:pt x="2696" y="1017"/>
                  <a:pt x="2318" y="688"/>
                  <a:pt x="1849" y="583"/>
                </a:cubicBezTo>
                <a:cubicBezTo>
                  <a:pt x="1970" y="411"/>
                  <a:pt x="2169" y="298"/>
                  <a:pt x="2395" y="298"/>
                </a:cubicBezTo>
                <a:cubicBezTo>
                  <a:pt x="2762" y="298"/>
                  <a:pt x="3060" y="596"/>
                  <a:pt x="3060" y="963"/>
                </a:cubicBezTo>
                <a:cubicBezTo>
                  <a:pt x="3060" y="1154"/>
                  <a:pt x="2979" y="1324"/>
                  <a:pt x="2850" y="1446"/>
                </a:cubicBezTo>
                <a:close/>
                <a:moveTo>
                  <a:pt x="1571" y="322"/>
                </a:moveTo>
                <a:cubicBezTo>
                  <a:pt x="1571" y="741"/>
                  <a:pt x="1571" y="741"/>
                  <a:pt x="1571" y="741"/>
                </a:cubicBezTo>
                <a:cubicBezTo>
                  <a:pt x="2209" y="767"/>
                  <a:pt x="2719" y="1291"/>
                  <a:pt x="2719" y="1936"/>
                </a:cubicBezTo>
                <a:cubicBezTo>
                  <a:pt x="2719" y="2205"/>
                  <a:pt x="2629" y="2453"/>
                  <a:pt x="2479" y="2653"/>
                </a:cubicBezTo>
                <a:cubicBezTo>
                  <a:pt x="2757" y="3133"/>
                  <a:pt x="2757" y="3133"/>
                  <a:pt x="2757" y="3133"/>
                </a:cubicBezTo>
                <a:cubicBezTo>
                  <a:pt x="2526" y="3266"/>
                  <a:pt x="2526" y="3266"/>
                  <a:pt x="2526" y="3266"/>
                </a:cubicBezTo>
                <a:cubicBezTo>
                  <a:pt x="2289" y="2855"/>
                  <a:pt x="2289" y="2855"/>
                  <a:pt x="2289" y="2855"/>
                </a:cubicBezTo>
                <a:cubicBezTo>
                  <a:pt x="2081" y="3029"/>
                  <a:pt x="1814" y="3133"/>
                  <a:pt x="1522" y="3133"/>
                </a:cubicBezTo>
                <a:cubicBezTo>
                  <a:pt x="1231" y="3133"/>
                  <a:pt x="965" y="3030"/>
                  <a:pt x="758" y="2858"/>
                </a:cubicBezTo>
                <a:cubicBezTo>
                  <a:pt x="514" y="3280"/>
                  <a:pt x="514" y="3280"/>
                  <a:pt x="514" y="3280"/>
                </a:cubicBezTo>
                <a:cubicBezTo>
                  <a:pt x="284" y="3147"/>
                  <a:pt x="284" y="3147"/>
                  <a:pt x="284" y="3147"/>
                </a:cubicBezTo>
                <a:cubicBezTo>
                  <a:pt x="567" y="2657"/>
                  <a:pt x="567" y="2657"/>
                  <a:pt x="567" y="2657"/>
                </a:cubicBezTo>
                <a:cubicBezTo>
                  <a:pt x="415" y="2456"/>
                  <a:pt x="324" y="2207"/>
                  <a:pt x="324" y="1936"/>
                </a:cubicBezTo>
                <a:cubicBezTo>
                  <a:pt x="324" y="1296"/>
                  <a:pt x="827" y="774"/>
                  <a:pt x="1459" y="74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395" y="299"/>
                  <a:pt x="1348" y="239"/>
                  <a:pt x="1348" y="167"/>
                </a:cubicBezTo>
                <a:cubicBezTo>
                  <a:pt x="1348" y="74"/>
                  <a:pt x="1423" y="0"/>
                  <a:pt x="1515" y="0"/>
                </a:cubicBezTo>
                <a:cubicBezTo>
                  <a:pt x="1608" y="0"/>
                  <a:pt x="1682" y="74"/>
                  <a:pt x="1682" y="167"/>
                </a:cubicBezTo>
                <a:cubicBezTo>
                  <a:pt x="1682" y="239"/>
                  <a:pt x="1636" y="299"/>
                  <a:pt x="1571" y="322"/>
                </a:cubicBezTo>
                <a:close/>
                <a:moveTo>
                  <a:pt x="590" y="1936"/>
                </a:moveTo>
                <a:cubicBezTo>
                  <a:pt x="590" y="2450"/>
                  <a:pt x="1007" y="2867"/>
                  <a:pt x="1522" y="2867"/>
                </a:cubicBezTo>
                <a:cubicBezTo>
                  <a:pt x="2036" y="2867"/>
                  <a:pt x="2453" y="2450"/>
                  <a:pt x="2453" y="1936"/>
                </a:cubicBezTo>
                <a:cubicBezTo>
                  <a:pt x="2453" y="1421"/>
                  <a:pt x="2036" y="1005"/>
                  <a:pt x="1522" y="1005"/>
                </a:cubicBezTo>
                <a:cubicBezTo>
                  <a:pt x="1007" y="1005"/>
                  <a:pt x="590" y="1421"/>
                  <a:pt x="590" y="1936"/>
                </a:cubicBezTo>
                <a:close/>
                <a:moveTo>
                  <a:pt x="1801" y="2137"/>
                </a:moveTo>
                <a:cubicBezTo>
                  <a:pt x="1467" y="2137"/>
                  <a:pt x="1467" y="2137"/>
                  <a:pt x="1467" y="2137"/>
                </a:cubicBezTo>
                <a:cubicBezTo>
                  <a:pt x="1405" y="2137"/>
                  <a:pt x="1355" y="2087"/>
                  <a:pt x="1355" y="2026"/>
                </a:cubicBezTo>
                <a:cubicBezTo>
                  <a:pt x="1355" y="1580"/>
                  <a:pt x="1355" y="1580"/>
                  <a:pt x="1355" y="1580"/>
                </a:cubicBezTo>
                <a:cubicBezTo>
                  <a:pt x="1355" y="1519"/>
                  <a:pt x="1405" y="1469"/>
                  <a:pt x="1467" y="1469"/>
                </a:cubicBezTo>
                <a:cubicBezTo>
                  <a:pt x="1528" y="1469"/>
                  <a:pt x="1578" y="1519"/>
                  <a:pt x="1578" y="1580"/>
                </a:cubicBezTo>
                <a:cubicBezTo>
                  <a:pt x="1578" y="1914"/>
                  <a:pt x="1578" y="1914"/>
                  <a:pt x="1578" y="1914"/>
                </a:cubicBezTo>
                <a:cubicBezTo>
                  <a:pt x="1801" y="1914"/>
                  <a:pt x="1801" y="1914"/>
                  <a:pt x="1801" y="1914"/>
                </a:cubicBezTo>
                <a:cubicBezTo>
                  <a:pt x="1862" y="1914"/>
                  <a:pt x="1912" y="1964"/>
                  <a:pt x="1912" y="2026"/>
                </a:cubicBezTo>
                <a:cubicBezTo>
                  <a:pt x="1912" y="2087"/>
                  <a:pt x="1862" y="2137"/>
                  <a:pt x="1801" y="2137"/>
                </a:cubicBezTo>
                <a:close/>
                <a:moveTo>
                  <a:pt x="209" y="1446"/>
                </a:moveTo>
                <a:cubicBezTo>
                  <a:pt x="81" y="1324"/>
                  <a:pt x="0" y="1154"/>
                  <a:pt x="0" y="963"/>
                </a:cubicBezTo>
                <a:cubicBezTo>
                  <a:pt x="0" y="596"/>
                  <a:pt x="298" y="298"/>
                  <a:pt x="665" y="298"/>
                </a:cubicBezTo>
                <a:cubicBezTo>
                  <a:pt x="891" y="298"/>
                  <a:pt x="1090" y="411"/>
                  <a:pt x="1211" y="583"/>
                </a:cubicBezTo>
                <a:cubicBezTo>
                  <a:pt x="742" y="688"/>
                  <a:pt x="364" y="1017"/>
                  <a:pt x="209" y="1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E6FB61-C3F6-493B-B9DD-49F8B0431CD6}"/>
              </a:ext>
            </a:extLst>
          </p:cNvPr>
          <p:cNvSpPr txBox="1"/>
          <p:nvPr/>
        </p:nvSpPr>
        <p:spPr>
          <a:xfrm>
            <a:off x="2298424" y="3187092"/>
            <a:ext cx="370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很多导航软件都有语音交互功能</a:t>
            </a:r>
            <a:endParaRPr lang="en-US" altLang="zh-CN" dirty="0"/>
          </a:p>
          <a:p>
            <a:r>
              <a:rPr lang="zh-CN" altLang="en-US" dirty="0"/>
              <a:t>尝试使用语音控制的导航软件，体体验一下人机交互的过程吧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A848EA-1FC8-45AA-A8E7-70B978C1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7889">
            <a:off x="5706593" y="1725857"/>
            <a:ext cx="2438400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BDDB74-1280-4576-9025-87D9E6BF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4541">
            <a:off x="8346575" y="2677233"/>
            <a:ext cx="2430024" cy="2249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6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952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43" name="任意多边形: 形状 42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2091777" y="21752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感受人工智能的魅力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80EBAF-C9A3-4FE5-A2DA-793144A6B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63" y="1556108"/>
            <a:ext cx="3124200" cy="3895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55107C-62D3-41E1-BC15-3E01CE0C0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57" y="2076034"/>
            <a:ext cx="3690980" cy="285587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67EF90-9F85-44AB-A12A-36FA846B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62" y="1044196"/>
            <a:ext cx="60960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FDEC21A-4E6A-4EAF-85B9-E413DDF62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20" y="741439"/>
            <a:ext cx="2011684" cy="58155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0105916-AA54-4716-8458-7C7EB7112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61" y="139821"/>
            <a:ext cx="2691306" cy="30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6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5"/>
          <p:cNvGrpSpPr/>
          <p:nvPr/>
        </p:nvGrpSpPr>
        <p:grpSpPr>
          <a:xfrm>
            <a:off x="2087429" y="1258437"/>
            <a:ext cx="1487479" cy="3128837"/>
            <a:chOff x="360363" y="752475"/>
            <a:chExt cx="2474912" cy="5203825"/>
          </a:xfrm>
        </p:grpSpPr>
        <p:sp>
          <p:nvSpPr>
            <p:cNvPr id="188" name="Freeform: Shape 96"/>
            <p:cNvSpPr>
              <a:spLocks/>
            </p:cNvSpPr>
            <p:nvPr/>
          </p:nvSpPr>
          <p:spPr bwMode="auto">
            <a:xfrm>
              <a:off x="360363" y="908050"/>
              <a:ext cx="2474912" cy="5048250"/>
            </a:xfrm>
            <a:custGeom>
              <a:avLst/>
              <a:gdLst>
                <a:gd name="T0" fmla="*/ 4950 w 6875"/>
                <a:gd name="T1" fmla="*/ 6773 h 14021"/>
                <a:gd name="T2" fmla="*/ 4988 w 6875"/>
                <a:gd name="T3" fmla="*/ 5399 h 14021"/>
                <a:gd name="T4" fmla="*/ 4950 w 6875"/>
                <a:gd name="T5" fmla="*/ 6773 h 14021"/>
                <a:gd name="T6" fmla="*/ 1768 w 6875"/>
                <a:gd name="T7" fmla="*/ 6773 h 14021"/>
                <a:gd name="T8" fmla="*/ 1826 w 6875"/>
                <a:gd name="T9" fmla="*/ 5281 h 14021"/>
                <a:gd name="T10" fmla="*/ 1768 w 6875"/>
                <a:gd name="T11" fmla="*/ 6773 h 14021"/>
                <a:gd name="T12" fmla="*/ 3397 w 6875"/>
                <a:gd name="T13" fmla="*/ 0 h 14021"/>
                <a:gd name="T14" fmla="*/ 2062 w 6875"/>
                <a:gd name="T15" fmla="*/ 1748 h 14021"/>
                <a:gd name="T16" fmla="*/ 1904 w 6875"/>
                <a:gd name="T17" fmla="*/ 2198 h 14021"/>
                <a:gd name="T18" fmla="*/ 2200 w 6875"/>
                <a:gd name="T19" fmla="*/ 2551 h 14021"/>
                <a:gd name="T20" fmla="*/ 2828 w 6875"/>
                <a:gd name="T21" fmla="*/ 3319 h 14021"/>
                <a:gd name="T22" fmla="*/ 2651 w 6875"/>
                <a:gd name="T23" fmla="*/ 3790 h 14021"/>
                <a:gd name="T24" fmla="*/ 1080 w 6875"/>
                <a:gd name="T25" fmla="*/ 4555 h 14021"/>
                <a:gd name="T26" fmla="*/ 0 w 6875"/>
                <a:gd name="T27" fmla="*/ 6773 h 14021"/>
                <a:gd name="T28" fmla="*/ 0 w 6875"/>
                <a:gd name="T29" fmla="*/ 7148 h 14021"/>
                <a:gd name="T30" fmla="*/ 0 w 6875"/>
                <a:gd name="T31" fmla="*/ 7148 h 14021"/>
                <a:gd name="T32" fmla="*/ 982 w 6875"/>
                <a:gd name="T33" fmla="*/ 9248 h 14021"/>
                <a:gd name="T34" fmla="*/ 1866 w 6875"/>
                <a:gd name="T35" fmla="*/ 13470 h 14021"/>
                <a:gd name="T36" fmla="*/ 1138 w 6875"/>
                <a:gd name="T37" fmla="*/ 13489 h 14021"/>
                <a:gd name="T38" fmla="*/ 5577 w 6875"/>
                <a:gd name="T39" fmla="*/ 14020 h 14021"/>
                <a:gd name="T40" fmla="*/ 4968 w 6875"/>
                <a:gd name="T41" fmla="*/ 13489 h 14021"/>
                <a:gd name="T42" fmla="*/ 4852 w 6875"/>
                <a:gd name="T43" fmla="*/ 9248 h 14021"/>
                <a:gd name="T44" fmla="*/ 6874 w 6875"/>
                <a:gd name="T45" fmla="*/ 7148 h 14021"/>
                <a:gd name="T46" fmla="*/ 6874 w 6875"/>
                <a:gd name="T47" fmla="*/ 6773 h 14021"/>
                <a:gd name="T48" fmla="*/ 5655 w 6875"/>
                <a:gd name="T49" fmla="*/ 4555 h 14021"/>
                <a:gd name="T50" fmla="*/ 4260 w 6875"/>
                <a:gd name="T51" fmla="*/ 3790 h 14021"/>
                <a:gd name="T52" fmla="*/ 4026 w 6875"/>
                <a:gd name="T53" fmla="*/ 3790 h 14021"/>
                <a:gd name="T54" fmla="*/ 4615 w 6875"/>
                <a:gd name="T55" fmla="*/ 2533 h 14021"/>
                <a:gd name="T56" fmla="*/ 4693 w 6875"/>
                <a:gd name="T57" fmla="*/ 2551 h 14021"/>
                <a:gd name="T58" fmla="*/ 4832 w 6875"/>
                <a:gd name="T59" fmla="*/ 1748 h 14021"/>
                <a:gd name="T60" fmla="*/ 4812 w 6875"/>
                <a:gd name="T61" fmla="*/ 1748 h 14021"/>
                <a:gd name="T62" fmla="*/ 3397 w 6875"/>
                <a:gd name="T63" fmla="*/ 0 h 14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75" h="14021">
                  <a:moveTo>
                    <a:pt x="4950" y="6773"/>
                  </a:moveTo>
                  <a:lnTo>
                    <a:pt x="4950" y="6773"/>
                  </a:lnTo>
                  <a:cubicBezTo>
                    <a:pt x="4950" y="5439"/>
                    <a:pt x="4950" y="5439"/>
                    <a:pt x="4950" y="5439"/>
                  </a:cubicBezTo>
                  <a:cubicBezTo>
                    <a:pt x="4988" y="5399"/>
                    <a:pt x="4988" y="5399"/>
                    <a:pt x="4988" y="5399"/>
                  </a:cubicBezTo>
                  <a:cubicBezTo>
                    <a:pt x="4988" y="6773"/>
                    <a:pt x="4988" y="6773"/>
                    <a:pt x="4988" y="6773"/>
                  </a:cubicBezTo>
                  <a:cubicBezTo>
                    <a:pt x="4950" y="6773"/>
                    <a:pt x="4950" y="6773"/>
                    <a:pt x="4950" y="6773"/>
                  </a:cubicBezTo>
                  <a:lnTo>
                    <a:pt x="1768" y="6773"/>
                  </a:lnTo>
                  <a:lnTo>
                    <a:pt x="1768" y="6773"/>
                  </a:lnTo>
                  <a:cubicBezTo>
                    <a:pt x="1768" y="5242"/>
                    <a:pt x="1768" y="5242"/>
                    <a:pt x="1768" y="5242"/>
                  </a:cubicBezTo>
                  <a:cubicBezTo>
                    <a:pt x="1826" y="5281"/>
                    <a:pt x="1826" y="5281"/>
                    <a:pt x="1826" y="5281"/>
                  </a:cubicBezTo>
                  <a:cubicBezTo>
                    <a:pt x="1826" y="6773"/>
                    <a:pt x="1826" y="6773"/>
                    <a:pt x="1826" y="6773"/>
                  </a:cubicBezTo>
                  <a:cubicBezTo>
                    <a:pt x="1768" y="6773"/>
                    <a:pt x="1768" y="6773"/>
                    <a:pt x="1768" y="6773"/>
                  </a:cubicBezTo>
                  <a:lnTo>
                    <a:pt x="3397" y="0"/>
                  </a:lnTo>
                  <a:lnTo>
                    <a:pt x="3397" y="0"/>
                  </a:lnTo>
                  <a:cubicBezTo>
                    <a:pt x="2593" y="0"/>
                    <a:pt x="1609" y="587"/>
                    <a:pt x="2082" y="1748"/>
                  </a:cubicBezTo>
                  <a:lnTo>
                    <a:pt x="2062" y="1748"/>
                  </a:lnTo>
                  <a:cubicBezTo>
                    <a:pt x="2062" y="1748"/>
                    <a:pt x="2062" y="1748"/>
                    <a:pt x="2042" y="1748"/>
                  </a:cubicBezTo>
                  <a:cubicBezTo>
                    <a:pt x="1924" y="1786"/>
                    <a:pt x="1866" y="1982"/>
                    <a:pt x="1904" y="2198"/>
                  </a:cubicBezTo>
                  <a:cubicBezTo>
                    <a:pt x="1944" y="2395"/>
                    <a:pt x="2062" y="2551"/>
                    <a:pt x="2180" y="2551"/>
                  </a:cubicBezTo>
                  <a:cubicBezTo>
                    <a:pt x="2200" y="2551"/>
                    <a:pt x="2200" y="2551"/>
                    <a:pt x="2200" y="2551"/>
                  </a:cubicBezTo>
                  <a:cubicBezTo>
                    <a:pt x="2218" y="2551"/>
                    <a:pt x="2238" y="2533"/>
                    <a:pt x="2258" y="2533"/>
                  </a:cubicBezTo>
                  <a:cubicBezTo>
                    <a:pt x="2377" y="2846"/>
                    <a:pt x="2593" y="3140"/>
                    <a:pt x="2828" y="3319"/>
                  </a:cubicBezTo>
                  <a:cubicBezTo>
                    <a:pt x="2828" y="3475"/>
                    <a:pt x="2828" y="3631"/>
                    <a:pt x="2828" y="3790"/>
                  </a:cubicBezTo>
                  <a:cubicBezTo>
                    <a:pt x="2651" y="3790"/>
                    <a:pt x="2651" y="3790"/>
                    <a:pt x="2651" y="3790"/>
                  </a:cubicBezTo>
                  <a:cubicBezTo>
                    <a:pt x="2593" y="3790"/>
                    <a:pt x="2593" y="3790"/>
                    <a:pt x="2593" y="3790"/>
                  </a:cubicBezTo>
                  <a:cubicBezTo>
                    <a:pt x="1846" y="3790"/>
                    <a:pt x="1317" y="3926"/>
                    <a:pt x="1080" y="4555"/>
                  </a:cubicBezTo>
                  <a:cubicBezTo>
                    <a:pt x="1080" y="6773"/>
                    <a:pt x="1080" y="6773"/>
                    <a:pt x="1080" y="6773"/>
                  </a:cubicBezTo>
                  <a:cubicBezTo>
                    <a:pt x="0" y="6773"/>
                    <a:pt x="0" y="6773"/>
                    <a:pt x="0" y="6773"/>
                  </a:cubicBezTo>
                  <a:cubicBezTo>
                    <a:pt x="0" y="7148"/>
                    <a:pt x="0" y="7148"/>
                    <a:pt x="0" y="7148"/>
                  </a:cubicBezTo>
                  <a:lnTo>
                    <a:pt x="0" y="7148"/>
                  </a:lnTo>
                  <a:lnTo>
                    <a:pt x="0" y="7148"/>
                  </a:lnTo>
                  <a:lnTo>
                    <a:pt x="0" y="7148"/>
                  </a:lnTo>
                  <a:lnTo>
                    <a:pt x="0" y="7148"/>
                  </a:lnTo>
                  <a:cubicBezTo>
                    <a:pt x="982" y="9248"/>
                    <a:pt x="982" y="9248"/>
                    <a:pt x="982" y="9248"/>
                  </a:cubicBezTo>
                  <a:cubicBezTo>
                    <a:pt x="1866" y="9248"/>
                    <a:pt x="1866" y="9248"/>
                    <a:pt x="1866" y="9248"/>
                  </a:cubicBezTo>
                  <a:cubicBezTo>
                    <a:pt x="1866" y="13470"/>
                    <a:pt x="1866" y="13470"/>
                    <a:pt x="1866" y="13470"/>
                  </a:cubicBezTo>
                  <a:cubicBezTo>
                    <a:pt x="1846" y="13470"/>
                    <a:pt x="1846" y="13489"/>
                    <a:pt x="1826" y="13489"/>
                  </a:cubicBezTo>
                  <a:cubicBezTo>
                    <a:pt x="1138" y="13489"/>
                    <a:pt x="1138" y="13489"/>
                    <a:pt x="1138" y="13489"/>
                  </a:cubicBezTo>
                  <a:cubicBezTo>
                    <a:pt x="1138" y="14020"/>
                    <a:pt x="1138" y="14020"/>
                    <a:pt x="1138" y="14020"/>
                  </a:cubicBezTo>
                  <a:cubicBezTo>
                    <a:pt x="5577" y="14020"/>
                    <a:pt x="5577" y="14020"/>
                    <a:pt x="5577" y="14020"/>
                  </a:cubicBezTo>
                  <a:cubicBezTo>
                    <a:pt x="5577" y="13489"/>
                    <a:pt x="5577" y="13489"/>
                    <a:pt x="5577" y="13489"/>
                  </a:cubicBezTo>
                  <a:cubicBezTo>
                    <a:pt x="4968" y="13489"/>
                    <a:pt x="4968" y="13489"/>
                    <a:pt x="4968" y="13489"/>
                  </a:cubicBezTo>
                  <a:cubicBezTo>
                    <a:pt x="4930" y="13470"/>
                    <a:pt x="4890" y="13450"/>
                    <a:pt x="4852" y="13430"/>
                  </a:cubicBezTo>
                  <a:cubicBezTo>
                    <a:pt x="4852" y="9248"/>
                    <a:pt x="4852" y="9248"/>
                    <a:pt x="4852" y="9248"/>
                  </a:cubicBezTo>
                  <a:cubicBezTo>
                    <a:pt x="5892" y="9248"/>
                    <a:pt x="5892" y="9248"/>
                    <a:pt x="5892" y="9248"/>
                  </a:cubicBezTo>
                  <a:cubicBezTo>
                    <a:pt x="6874" y="7148"/>
                    <a:pt x="6874" y="7148"/>
                    <a:pt x="6874" y="7148"/>
                  </a:cubicBezTo>
                  <a:lnTo>
                    <a:pt x="6874" y="7148"/>
                  </a:lnTo>
                  <a:cubicBezTo>
                    <a:pt x="6874" y="6773"/>
                    <a:pt x="6874" y="6773"/>
                    <a:pt x="6874" y="6773"/>
                  </a:cubicBezTo>
                  <a:cubicBezTo>
                    <a:pt x="5655" y="6773"/>
                    <a:pt x="5655" y="6773"/>
                    <a:pt x="5655" y="6773"/>
                  </a:cubicBezTo>
                  <a:cubicBezTo>
                    <a:pt x="5655" y="4555"/>
                    <a:pt x="5655" y="4555"/>
                    <a:pt x="5655" y="4555"/>
                  </a:cubicBezTo>
                  <a:lnTo>
                    <a:pt x="5655" y="4555"/>
                  </a:lnTo>
                  <a:cubicBezTo>
                    <a:pt x="5617" y="4024"/>
                    <a:pt x="4751" y="3790"/>
                    <a:pt x="4260" y="3790"/>
                  </a:cubicBezTo>
                  <a:cubicBezTo>
                    <a:pt x="4222" y="3790"/>
                    <a:pt x="4222" y="3790"/>
                    <a:pt x="4222" y="3790"/>
                  </a:cubicBezTo>
                  <a:cubicBezTo>
                    <a:pt x="4026" y="3790"/>
                    <a:pt x="4026" y="3790"/>
                    <a:pt x="4026" y="3790"/>
                  </a:cubicBezTo>
                  <a:cubicBezTo>
                    <a:pt x="4026" y="3651"/>
                    <a:pt x="4026" y="3495"/>
                    <a:pt x="4026" y="3337"/>
                  </a:cubicBezTo>
                  <a:cubicBezTo>
                    <a:pt x="4280" y="3140"/>
                    <a:pt x="4497" y="2846"/>
                    <a:pt x="4615" y="2533"/>
                  </a:cubicBezTo>
                  <a:cubicBezTo>
                    <a:pt x="4635" y="2533"/>
                    <a:pt x="4653" y="2551"/>
                    <a:pt x="4673" y="2551"/>
                  </a:cubicBezTo>
                  <a:lnTo>
                    <a:pt x="4693" y="2551"/>
                  </a:lnTo>
                  <a:cubicBezTo>
                    <a:pt x="4812" y="2551"/>
                    <a:pt x="4930" y="2395"/>
                    <a:pt x="4968" y="2198"/>
                  </a:cubicBezTo>
                  <a:cubicBezTo>
                    <a:pt x="5008" y="1982"/>
                    <a:pt x="4950" y="1786"/>
                    <a:pt x="4832" y="1748"/>
                  </a:cubicBezTo>
                  <a:lnTo>
                    <a:pt x="4812" y="1748"/>
                  </a:lnTo>
                  <a:lnTo>
                    <a:pt x="4812" y="1748"/>
                  </a:lnTo>
                  <a:cubicBezTo>
                    <a:pt x="5008" y="1295"/>
                    <a:pt x="4910" y="371"/>
                    <a:pt x="4202" y="333"/>
                  </a:cubicBezTo>
                  <a:cubicBezTo>
                    <a:pt x="4066" y="96"/>
                    <a:pt x="3751" y="0"/>
                    <a:pt x="3397" y="0"/>
                  </a:cubicBezTo>
                  <a:lnTo>
                    <a:pt x="4950" y="6773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89" name="Freeform: Shape 99"/>
            <p:cNvSpPr>
              <a:spLocks/>
            </p:cNvSpPr>
            <p:nvPr/>
          </p:nvSpPr>
          <p:spPr bwMode="auto">
            <a:xfrm>
              <a:off x="749300" y="2547938"/>
              <a:ext cx="247650" cy="1484312"/>
            </a:xfrm>
            <a:custGeom>
              <a:avLst/>
              <a:gdLst>
                <a:gd name="T0" fmla="*/ 688 w 689"/>
                <a:gd name="T1" fmla="*/ 4124 h 4125"/>
                <a:gd name="T2" fmla="*/ 0 w 689"/>
                <a:gd name="T3" fmla="*/ 4124 h 4125"/>
                <a:gd name="T4" fmla="*/ 0 w 689"/>
                <a:gd name="T5" fmla="*/ 0 h 4125"/>
                <a:gd name="T6" fmla="*/ 688 w 689"/>
                <a:gd name="T7" fmla="*/ 0 h 4125"/>
                <a:gd name="T8" fmla="*/ 688 w 689"/>
                <a:gd name="T9" fmla="*/ 4124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4125">
                  <a:moveTo>
                    <a:pt x="688" y="4124"/>
                  </a:moveTo>
                  <a:lnTo>
                    <a:pt x="0" y="4124"/>
                  </a:lnTo>
                  <a:lnTo>
                    <a:pt x="0" y="0"/>
                  </a:lnTo>
                  <a:lnTo>
                    <a:pt x="688" y="0"/>
                  </a:lnTo>
                  <a:lnTo>
                    <a:pt x="688" y="4124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0" name="Freeform: Shape 188"/>
            <p:cNvSpPr>
              <a:spLocks/>
            </p:cNvSpPr>
            <p:nvPr/>
          </p:nvSpPr>
          <p:spPr bwMode="auto">
            <a:xfrm>
              <a:off x="954088" y="4032250"/>
              <a:ext cx="85725" cy="184150"/>
            </a:xfrm>
            <a:custGeom>
              <a:avLst/>
              <a:gdLst>
                <a:gd name="T0" fmla="*/ 177 w 238"/>
                <a:gd name="T1" fmla="*/ 78 h 512"/>
                <a:gd name="T2" fmla="*/ 177 w 238"/>
                <a:gd name="T3" fmla="*/ 78 h 512"/>
                <a:gd name="T4" fmla="*/ 98 w 238"/>
                <a:gd name="T5" fmla="*/ 0 h 512"/>
                <a:gd name="T6" fmla="*/ 0 w 238"/>
                <a:gd name="T7" fmla="*/ 0 h 512"/>
                <a:gd name="T8" fmla="*/ 20 w 238"/>
                <a:gd name="T9" fmla="*/ 511 h 512"/>
                <a:gd name="T10" fmla="*/ 237 w 238"/>
                <a:gd name="T11" fmla="*/ 353 h 512"/>
                <a:gd name="T12" fmla="*/ 177 w 238"/>
                <a:gd name="T13" fmla="*/ 7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512">
                  <a:moveTo>
                    <a:pt x="177" y="78"/>
                  </a:moveTo>
                  <a:lnTo>
                    <a:pt x="177" y="78"/>
                  </a:lnTo>
                  <a:cubicBezTo>
                    <a:pt x="159" y="38"/>
                    <a:pt x="119" y="18"/>
                    <a:pt x="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511"/>
                    <a:pt x="20" y="511"/>
                    <a:pt x="20" y="511"/>
                  </a:cubicBezTo>
                  <a:cubicBezTo>
                    <a:pt x="20" y="511"/>
                    <a:pt x="197" y="411"/>
                    <a:pt x="237" y="353"/>
                  </a:cubicBezTo>
                  <a:cubicBezTo>
                    <a:pt x="237" y="333"/>
                    <a:pt x="237" y="156"/>
                    <a:pt x="177" y="78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1" name="Freeform: Shape 190"/>
            <p:cNvSpPr>
              <a:spLocks/>
            </p:cNvSpPr>
            <p:nvPr/>
          </p:nvSpPr>
          <p:spPr bwMode="auto">
            <a:xfrm>
              <a:off x="712788" y="4032250"/>
              <a:ext cx="298450" cy="190500"/>
            </a:xfrm>
            <a:custGeom>
              <a:avLst/>
              <a:gdLst>
                <a:gd name="T0" fmla="*/ 727 w 827"/>
                <a:gd name="T1" fmla="*/ 0 h 530"/>
                <a:gd name="T2" fmla="*/ 727 w 827"/>
                <a:gd name="T3" fmla="*/ 0 h 530"/>
                <a:gd name="T4" fmla="*/ 118 w 827"/>
                <a:gd name="T5" fmla="*/ 0 h 530"/>
                <a:gd name="T6" fmla="*/ 0 w 827"/>
                <a:gd name="T7" fmla="*/ 217 h 530"/>
                <a:gd name="T8" fmla="*/ 0 w 827"/>
                <a:gd name="T9" fmla="*/ 255 h 530"/>
                <a:gd name="T10" fmla="*/ 274 w 827"/>
                <a:gd name="T11" fmla="*/ 529 h 530"/>
                <a:gd name="T12" fmla="*/ 549 w 827"/>
                <a:gd name="T13" fmla="*/ 529 h 530"/>
                <a:gd name="T14" fmla="*/ 826 w 827"/>
                <a:gd name="T15" fmla="*/ 255 h 530"/>
                <a:gd name="T16" fmla="*/ 826 w 827"/>
                <a:gd name="T17" fmla="*/ 217 h 530"/>
                <a:gd name="T18" fmla="*/ 727 w 827"/>
                <a:gd name="T1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7" h="530">
                  <a:moveTo>
                    <a:pt x="727" y="0"/>
                  </a:moveTo>
                  <a:lnTo>
                    <a:pt x="727" y="0"/>
                  </a:lnTo>
                  <a:cubicBezTo>
                    <a:pt x="118" y="0"/>
                    <a:pt x="118" y="0"/>
                    <a:pt x="118" y="0"/>
                  </a:cubicBezTo>
                  <a:cubicBezTo>
                    <a:pt x="40" y="38"/>
                    <a:pt x="0" y="118"/>
                    <a:pt x="0" y="217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411"/>
                    <a:pt x="138" y="529"/>
                    <a:pt x="274" y="529"/>
                  </a:cubicBezTo>
                  <a:cubicBezTo>
                    <a:pt x="549" y="529"/>
                    <a:pt x="549" y="529"/>
                    <a:pt x="549" y="529"/>
                  </a:cubicBezTo>
                  <a:cubicBezTo>
                    <a:pt x="707" y="529"/>
                    <a:pt x="826" y="411"/>
                    <a:pt x="826" y="255"/>
                  </a:cubicBezTo>
                  <a:cubicBezTo>
                    <a:pt x="826" y="217"/>
                    <a:pt x="826" y="217"/>
                    <a:pt x="826" y="217"/>
                  </a:cubicBezTo>
                  <a:cubicBezTo>
                    <a:pt x="826" y="118"/>
                    <a:pt x="786" y="38"/>
                    <a:pt x="727" y="0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2" name="Freeform: Shape 192"/>
            <p:cNvSpPr>
              <a:spLocks/>
            </p:cNvSpPr>
            <p:nvPr/>
          </p:nvSpPr>
          <p:spPr bwMode="auto">
            <a:xfrm>
              <a:off x="2155825" y="2547938"/>
              <a:ext cx="239713" cy="1484312"/>
            </a:xfrm>
            <a:custGeom>
              <a:avLst/>
              <a:gdLst>
                <a:gd name="T0" fmla="*/ 0 w 668"/>
                <a:gd name="T1" fmla="*/ 4124 h 4125"/>
                <a:gd name="T2" fmla="*/ 667 w 668"/>
                <a:gd name="T3" fmla="*/ 4124 h 4125"/>
                <a:gd name="T4" fmla="*/ 667 w 668"/>
                <a:gd name="T5" fmla="*/ 0 h 4125"/>
                <a:gd name="T6" fmla="*/ 0 w 668"/>
                <a:gd name="T7" fmla="*/ 0 h 4125"/>
                <a:gd name="T8" fmla="*/ 0 w 668"/>
                <a:gd name="T9" fmla="*/ 4124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4125">
                  <a:moveTo>
                    <a:pt x="0" y="4124"/>
                  </a:moveTo>
                  <a:lnTo>
                    <a:pt x="667" y="4124"/>
                  </a:lnTo>
                  <a:lnTo>
                    <a:pt x="667" y="0"/>
                  </a:lnTo>
                  <a:lnTo>
                    <a:pt x="0" y="0"/>
                  </a:lnTo>
                  <a:lnTo>
                    <a:pt x="0" y="4124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3" name="Freeform: Shape 193"/>
            <p:cNvSpPr>
              <a:spLocks/>
            </p:cNvSpPr>
            <p:nvPr/>
          </p:nvSpPr>
          <p:spPr bwMode="auto">
            <a:xfrm>
              <a:off x="1052513" y="3671888"/>
              <a:ext cx="1060450" cy="2276475"/>
            </a:xfrm>
            <a:custGeom>
              <a:avLst/>
              <a:gdLst>
                <a:gd name="T0" fmla="*/ 2946 w 2947"/>
                <a:gd name="T1" fmla="*/ 0 h 6324"/>
                <a:gd name="T2" fmla="*/ 2946 w 2947"/>
                <a:gd name="T3" fmla="*/ 0 h 6324"/>
                <a:gd name="T4" fmla="*/ 2827 w 2947"/>
                <a:gd name="T5" fmla="*/ 6323 h 6324"/>
                <a:gd name="T6" fmla="*/ 1591 w 2947"/>
                <a:gd name="T7" fmla="*/ 6323 h 6324"/>
                <a:gd name="T8" fmla="*/ 1591 w 2947"/>
                <a:gd name="T9" fmla="*/ 1768 h 6324"/>
                <a:gd name="T10" fmla="*/ 1493 w 2947"/>
                <a:gd name="T11" fmla="*/ 1669 h 6324"/>
                <a:gd name="T12" fmla="*/ 1415 w 2947"/>
                <a:gd name="T13" fmla="*/ 1768 h 6324"/>
                <a:gd name="T14" fmla="*/ 1415 w 2947"/>
                <a:gd name="T15" fmla="*/ 6323 h 6324"/>
                <a:gd name="T16" fmla="*/ 118 w 2947"/>
                <a:gd name="T17" fmla="*/ 6323 h 6324"/>
                <a:gd name="T18" fmla="*/ 0 w 2947"/>
                <a:gd name="T19" fmla="*/ 20 h 6324"/>
                <a:gd name="T20" fmla="*/ 2946 w 2947"/>
                <a:gd name="T21" fmla="*/ 0 h 6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7" h="6324">
                  <a:moveTo>
                    <a:pt x="2946" y="0"/>
                  </a:moveTo>
                  <a:lnTo>
                    <a:pt x="2946" y="0"/>
                  </a:lnTo>
                  <a:cubicBezTo>
                    <a:pt x="2827" y="6323"/>
                    <a:pt x="2827" y="6323"/>
                    <a:pt x="2827" y="6323"/>
                  </a:cubicBezTo>
                  <a:cubicBezTo>
                    <a:pt x="1591" y="6323"/>
                    <a:pt x="1591" y="6323"/>
                    <a:pt x="1591" y="6323"/>
                  </a:cubicBezTo>
                  <a:cubicBezTo>
                    <a:pt x="1591" y="1768"/>
                    <a:pt x="1591" y="1768"/>
                    <a:pt x="1591" y="1768"/>
                  </a:cubicBezTo>
                  <a:cubicBezTo>
                    <a:pt x="1591" y="1708"/>
                    <a:pt x="1551" y="1669"/>
                    <a:pt x="1493" y="1669"/>
                  </a:cubicBezTo>
                  <a:cubicBezTo>
                    <a:pt x="1455" y="1669"/>
                    <a:pt x="1415" y="1708"/>
                    <a:pt x="1415" y="1768"/>
                  </a:cubicBezTo>
                  <a:cubicBezTo>
                    <a:pt x="1415" y="6323"/>
                    <a:pt x="1415" y="6323"/>
                    <a:pt x="1415" y="6323"/>
                  </a:cubicBezTo>
                  <a:cubicBezTo>
                    <a:pt x="118" y="6323"/>
                    <a:pt x="118" y="6323"/>
                    <a:pt x="118" y="6323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2946" y="0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4" name="Freeform: Shape 195"/>
            <p:cNvSpPr>
              <a:spLocks/>
            </p:cNvSpPr>
            <p:nvPr/>
          </p:nvSpPr>
          <p:spPr bwMode="auto">
            <a:xfrm>
              <a:off x="1625600" y="5715000"/>
              <a:ext cx="593725" cy="233363"/>
            </a:xfrm>
            <a:custGeom>
              <a:avLst/>
              <a:gdLst>
                <a:gd name="T0" fmla="*/ 0 w 1650"/>
                <a:gd name="T1" fmla="*/ 648 h 649"/>
                <a:gd name="T2" fmla="*/ 0 w 1650"/>
                <a:gd name="T3" fmla="*/ 648 h 649"/>
                <a:gd name="T4" fmla="*/ 1060 w 1650"/>
                <a:gd name="T5" fmla="*/ 58 h 649"/>
                <a:gd name="T6" fmla="*/ 1611 w 1650"/>
                <a:gd name="T7" fmla="*/ 648 h 649"/>
                <a:gd name="T8" fmla="*/ 0 w 1650"/>
                <a:gd name="T9" fmla="*/ 648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649">
                  <a:moveTo>
                    <a:pt x="0" y="648"/>
                  </a:moveTo>
                  <a:lnTo>
                    <a:pt x="0" y="648"/>
                  </a:lnTo>
                  <a:cubicBezTo>
                    <a:pt x="0" y="0"/>
                    <a:pt x="629" y="58"/>
                    <a:pt x="1060" y="58"/>
                  </a:cubicBezTo>
                  <a:cubicBezTo>
                    <a:pt x="1493" y="58"/>
                    <a:pt x="1649" y="255"/>
                    <a:pt x="1611" y="648"/>
                  </a:cubicBezTo>
                  <a:lnTo>
                    <a:pt x="0" y="648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5" name="Freeform: Shape 196"/>
            <p:cNvSpPr>
              <a:spLocks/>
            </p:cNvSpPr>
            <p:nvPr/>
          </p:nvSpPr>
          <p:spPr bwMode="auto">
            <a:xfrm>
              <a:off x="946150" y="5715000"/>
              <a:ext cx="595313" cy="233363"/>
            </a:xfrm>
            <a:custGeom>
              <a:avLst/>
              <a:gdLst>
                <a:gd name="T0" fmla="*/ 1652 w 1653"/>
                <a:gd name="T1" fmla="*/ 648 h 649"/>
                <a:gd name="T2" fmla="*/ 1652 w 1653"/>
                <a:gd name="T3" fmla="*/ 648 h 649"/>
                <a:gd name="T4" fmla="*/ 589 w 1653"/>
                <a:gd name="T5" fmla="*/ 58 h 649"/>
                <a:gd name="T6" fmla="*/ 40 w 1653"/>
                <a:gd name="T7" fmla="*/ 648 h 649"/>
                <a:gd name="T8" fmla="*/ 1652 w 1653"/>
                <a:gd name="T9" fmla="*/ 648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3" h="649">
                  <a:moveTo>
                    <a:pt x="1652" y="648"/>
                  </a:moveTo>
                  <a:lnTo>
                    <a:pt x="1652" y="648"/>
                  </a:lnTo>
                  <a:cubicBezTo>
                    <a:pt x="1652" y="0"/>
                    <a:pt x="1002" y="58"/>
                    <a:pt x="589" y="58"/>
                  </a:cubicBezTo>
                  <a:cubicBezTo>
                    <a:pt x="159" y="58"/>
                    <a:pt x="0" y="255"/>
                    <a:pt x="40" y="648"/>
                  </a:cubicBezTo>
                  <a:lnTo>
                    <a:pt x="1652" y="648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6" name="Freeform: Shape 197"/>
            <p:cNvSpPr>
              <a:spLocks/>
            </p:cNvSpPr>
            <p:nvPr/>
          </p:nvSpPr>
          <p:spPr bwMode="auto">
            <a:xfrm>
              <a:off x="749300" y="2273300"/>
              <a:ext cx="1647825" cy="1766888"/>
            </a:xfrm>
            <a:custGeom>
              <a:avLst/>
              <a:gdLst>
                <a:gd name="T0" fmla="*/ 746 w 4576"/>
                <a:gd name="T1" fmla="*/ 4907 h 4908"/>
                <a:gd name="T2" fmla="*/ 746 w 4576"/>
                <a:gd name="T3" fmla="*/ 4907 h 4908"/>
                <a:gd name="T4" fmla="*/ 746 w 4576"/>
                <a:gd name="T5" fmla="*/ 1491 h 4908"/>
                <a:gd name="T6" fmla="*/ 0 w 4576"/>
                <a:gd name="T7" fmla="*/ 765 h 4908"/>
                <a:gd name="T8" fmla="*/ 1513 w 4576"/>
                <a:gd name="T9" fmla="*/ 0 h 4908"/>
                <a:gd name="T10" fmla="*/ 3180 w 4576"/>
                <a:gd name="T11" fmla="*/ 0 h 4908"/>
                <a:gd name="T12" fmla="*/ 4575 w 4576"/>
                <a:gd name="T13" fmla="*/ 803 h 4908"/>
                <a:gd name="T14" fmla="*/ 3870 w 4576"/>
                <a:gd name="T15" fmla="*/ 1649 h 4908"/>
                <a:gd name="T16" fmla="*/ 3870 w 4576"/>
                <a:gd name="T17" fmla="*/ 4907 h 4908"/>
                <a:gd name="T18" fmla="*/ 746 w 4576"/>
                <a:gd name="T19" fmla="*/ 4907 h 4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76" h="4908">
                  <a:moveTo>
                    <a:pt x="746" y="4907"/>
                  </a:moveTo>
                  <a:lnTo>
                    <a:pt x="746" y="4907"/>
                  </a:lnTo>
                  <a:cubicBezTo>
                    <a:pt x="746" y="1491"/>
                    <a:pt x="746" y="1491"/>
                    <a:pt x="746" y="1491"/>
                  </a:cubicBezTo>
                  <a:cubicBezTo>
                    <a:pt x="0" y="765"/>
                    <a:pt x="0" y="765"/>
                    <a:pt x="0" y="765"/>
                  </a:cubicBezTo>
                  <a:cubicBezTo>
                    <a:pt x="237" y="136"/>
                    <a:pt x="766" y="0"/>
                    <a:pt x="1513" y="0"/>
                  </a:cubicBezTo>
                  <a:cubicBezTo>
                    <a:pt x="3180" y="0"/>
                    <a:pt x="3180" y="0"/>
                    <a:pt x="3180" y="0"/>
                  </a:cubicBezTo>
                  <a:cubicBezTo>
                    <a:pt x="3671" y="0"/>
                    <a:pt x="4575" y="234"/>
                    <a:pt x="4575" y="803"/>
                  </a:cubicBezTo>
                  <a:cubicBezTo>
                    <a:pt x="3870" y="1649"/>
                    <a:pt x="3870" y="1649"/>
                    <a:pt x="3870" y="1649"/>
                  </a:cubicBezTo>
                  <a:cubicBezTo>
                    <a:pt x="3870" y="4907"/>
                    <a:pt x="3870" y="4907"/>
                    <a:pt x="3870" y="4907"/>
                  </a:cubicBezTo>
                  <a:lnTo>
                    <a:pt x="746" y="4907"/>
                  </a:lnTo>
                </a:path>
              </a:pathLst>
            </a:custGeom>
            <a:solidFill>
              <a:srgbClr val="2D3D49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7" name="Freeform: Shape 198"/>
            <p:cNvSpPr>
              <a:spLocks/>
            </p:cNvSpPr>
            <p:nvPr/>
          </p:nvSpPr>
          <p:spPr bwMode="auto">
            <a:xfrm>
              <a:off x="1314450" y="2273300"/>
              <a:ext cx="565150" cy="1209675"/>
            </a:xfrm>
            <a:custGeom>
              <a:avLst/>
              <a:gdLst>
                <a:gd name="T0" fmla="*/ 0 w 1572"/>
                <a:gd name="T1" fmla="*/ 0 h 3359"/>
                <a:gd name="T2" fmla="*/ 1571 w 1572"/>
                <a:gd name="T3" fmla="*/ 0 h 3359"/>
                <a:gd name="T4" fmla="*/ 1571 w 1572"/>
                <a:gd name="T5" fmla="*/ 254 h 3359"/>
                <a:gd name="T6" fmla="*/ 786 w 1572"/>
                <a:gd name="T7" fmla="*/ 3358 h 3359"/>
                <a:gd name="T8" fmla="*/ 0 w 1572"/>
                <a:gd name="T9" fmla="*/ 254 h 3359"/>
                <a:gd name="T10" fmla="*/ 0 w 1572"/>
                <a:gd name="T11" fmla="*/ 0 h 3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2" h="3359">
                  <a:moveTo>
                    <a:pt x="0" y="0"/>
                  </a:moveTo>
                  <a:lnTo>
                    <a:pt x="1571" y="0"/>
                  </a:lnTo>
                  <a:lnTo>
                    <a:pt x="1571" y="254"/>
                  </a:lnTo>
                  <a:lnTo>
                    <a:pt x="786" y="3358"/>
                  </a:lnTo>
                  <a:lnTo>
                    <a:pt x="0" y="254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8" name="Freeform: Shape 199"/>
            <p:cNvSpPr>
              <a:spLocks/>
            </p:cNvSpPr>
            <p:nvPr/>
          </p:nvSpPr>
          <p:spPr bwMode="auto">
            <a:xfrm>
              <a:off x="1484313" y="2386013"/>
              <a:ext cx="212725" cy="106362"/>
            </a:xfrm>
            <a:custGeom>
              <a:avLst/>
              <a:gdLst>
                <a:gd name="T0" fmla="*/ 159 w 590"/>
                <a:gd name="T1" fmla="*/ 295 h 296"/>
                <a:gd name="T2" fmla="*/ 433 w 590"/>
                <a:gd name="T3" fmla="*/ 295 h 296"/>
                <a:gd name="T4" fmla="*/ 589 w 590"/>
                <a:gd name="T5" fmla="*/ 0 h 296"/>
                <a:gd name="T6" fmla="*/ 0 w 590"/>
                <a:gd name="T7" fmla="*/ 0 h 296"/>
                <a:gd name="T8" fmla="*/ 159 w 590"/>
                <a:gd name="T9" fmla="*/ 29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296">
                  <a:moveTo>
                    <a:pt x="159" y="295"/>
                  </a:moveTo>
                  <a:lnTo>
                    <a:pt x="433" y="295"/>
                  </a:lnTo>
                  <a:lnTo>
                    <a:pt x="589" y="0"/>
                  </a:lnTo>
                  <a:lnTo>
                    <a:pt x="0" y="0"/>
                  </a:lnTo>
                  <a:lnTo>
                    <a:pt x="159" y="295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9" name="Freeform: Shape 200"/>
            <p:cNvSpPr>
              <a:spLocks/>
            </p:cNvSpPr>
            <p:nvPr/>
          </p:nvSpPr>
          <p:spPr bwMode="auto">
            <a:xfrm>
              <a:off x="1377950" y="1593850"/>
              <a:ext cx="431800" cy="827088"/>
            </a:xfrm>
            <a:custGeom>
              <a:avLst/>
              <a:gdLst>
                <a:gd name="T0" fmla="*/ 0 w 1199"/>
                <a:gd name="T1" fmla="*/ 1944 h 2297"/>
                <a:gd name="T2" fmla="*/ 0 w 1199"/>
                <a:gd name="T3" fmla="*/ 1944 h 2297"/>
                <a:gd name="T4" fmla="*/ 589 w 1199"/>
                <a:gd name="T5" fmla="*/ 2296 h 2297"/>
                <a:gd name="T6" fmla="*/ 1198 w 1199"/>
                <a:gd name="T7" fmla="*/ 1924 h 2297"/>
                <a:gd name="T8" fmla="*/ 1198 w 1199"/>
                <a:gd name="T9" fmla="*/ 0 h 2297"/>
                <a:gd name="T10" fmla="*/ 0 w 1199"/>
                <a:gd name="T11" fmla="*/ 0 h 2297"/>
                <a:gd name="T12" fmla="*/ 0 w 1199"/>
                <a:gd name="T13" fmla="*/ 1944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9" h="2297">
                  <a:moveTo>
                    <a:pt x="0" y="1944"/>
                  </a:moveTo>
                  <a:lnTo>
                    <a:pt x="0" y="1944"/>
                  </a:lnTo>
                  <a:cubicBezTo>
                    <a:pt x="0" y="1944"/>
                    <a:pt x="294" y="2296"/>
                    <a:pt x="589" y="2296"/>
                  </a:cubicBezTo>
                  <a:cubicBezTo>
                    <a:pt x="903" y="2296"/>
                    <a:pt x="1198" y="1924"/>
                    <a:pt x="1198" y="1924"/>
                  </a:cubicBezTo>
                  <a:cubicBezTo>
                    <a:pt x="1198" y="1216"/>
                    <a:pt x="1198" y="0"/>
                    <a:pt x="11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38"/>
                    <a:pt x="0" y="1944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0" name="Freeform: Shape 201"/>
            <p:cNvSpPr>
              <a:spLocks/>
            </p:cNvSpPr>
            <p:nvPr/>
          </p:nvSpPr>
          <p:spPr bwMode="auto">
            <a:xfrm>
              <a:off x="1031875" y="1008063"/>
              <a:ext cx="1131888" cy="1181100"/>
            </a:xfrm>
            <a:custGeom>
              <a:avLst/>
              <a:gdLst>
                <a:gd name="T0" fmla="*/ 176 w 3143"/>
                <a:gd name="T1" fmla="*/ 1473 h 3279"/>
                <a:gd name="T2" fmla="*/ 176 w 3143"/>
                <a:gd name="T3" fmla="*/ 1473 h 3279"/>
                <a:gd name="T4" fmla="*/ 236 w 3143"/>
                <a:gd name="T5" fmla="*/ 1473 h 3279"/>
                <a:gd name="T6" fmla="*/ 1571 w 3143"/>
                <a:gd name="T7" fmla="*/ 0 h 3279"/>
                <a:gd name="T8" fmla="*/ 2905 w 3143"/>
                <a:gd name="T9" fmla="*/ 1473 h 3279"/>
                <a:gd name="T10" fmla="*/ 2966 w 3143"/>
                <a:gd name="T11" fmla="*/ 1473 h 3279"/>
                <a:gd name="T12" fmla="*/ 3102 w 3143"/>
                <a:gd name="T13" fmla="*/ 1923 h 3279"/>
                <a:gd name="T14" fmla="*/ 2807 w 3143"/>
                <a:gd name="T15" fmla="*/ 2276 h 3279"/>
                <a:gd name="T16" fmla="*/ 2749 w 3143"/>
                <a:gd name="T17" fmla="*/ 2258 h 3279"/>
                <a:gd name="T18" fmla="*/ 1571 w 3143"/>
                <a:gd name="T19" fmla="*/ 3278 h 3279"/>
                <a:gd name="T20" fmla="*/ 392 w 3143"/>
                <a:gd name="T21" fmla="*/ 2258 h 3279"/>
                <a:gd name="T22" fmla="*/ 334 w 3143"/>
                <a:gd name="T23" fmla="*/ 2276 h 3279"/>
                <a:gd name="T24" fmla="*/ 38 w 3143"/>
                <a:gd name="T25" fmla="*/ 1923 h 3279"/>
                <a:gd name="T26" fmla="*/ 176 w 3143"/>
                <a:gd name="T27" fmla="*/ 147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43" h="3279">
                  <a:moveTo>
                    <a:pt x="176" y="1473"/>
                  </a:moveTo>
                  <a:lnTo>
                    <a:pt x="176" y="1473"/>
                  </a:lnTo>
                  <a:cubicBezTo>
                    <a:pt x="196" y="1473"/>
                    <a:pt x="216" y="1473"/>
                    <a:pt x="236" y="1473"/>
                  </a:cubicBezTo>
                  <a:cubicBezTo>
                    <a:pt x="254" y="705"/>
                    <a:pt x="785" y="0"/>
                    <a:pt x="1571" y="0"/>
                  </a:cubicBezTo>
                  <a:cubicBezTo>
                    <a:pt x="2356" y="0"/>
                    <a:pt x="2885" y="705"/>
                    <a:pt x="2905" y="1473"/>
                  </a:cubicBezTo>
                  <a:cubicBezTo>
                    <a:pt x="2926" y="1473"/>
                    <a:pt x="2946" y="1473"/>
                    <a:pt x="2966" y="1473"/>
                  </a:cubicBezTo>
                  <a:cubicBezTo>
                    <a:pt x="3084" y="1511"/>
                    <a:pt x="3142" y="1707"/>
                    <a:pt x="3102" y="1923"/>
                  </a:cubicBezTo>
                  <a:cubicBezTo>
                    <a:pt x="3064" y="2140"/>
                    <a:pt x="2926" y="2296"/>
                    <a:pt x="2807" y="2276"/>
                  </a:cubicBezTo>
                  <a:cubicBezTo>
                    <a:pt x="2787" y="2276"/>
                    <a:pt x="2769" y="2258"/>
                    <a:pt x="2749" y="2258"/>
                  </a:cubicBezTo>
                  <a:cubicBezTo>
                    <a:pt x="2533" y="2827"/>
                    <a:pt x="2062" y="3278"/>
                    <a:pt x="1571" y="3278"/>
                  </a:cubicBezTo>
                  <a:cubicBezTo>
                    <a:pt x="1080" y="3278"/>
                    <a:pt x="629" y="2827"/>
                    <a:pt x="392" y="2258"/>
                  </a:cubicBezTo>
                  <a:cubicBezTo>
                    <a:pt x="372" y="2258"/>
                    <a:pt x="352" y="2276"/>
                    <a:pt x="334" y="2276"/>
                  </a:cubicBezTo>
                  <a:cubicBezTo>
                    <a:pt x="216" y="2296"/>
                    <a:pt x="78" y="2140"/>
                    <a:pt x="38" y="1923"/>
                  </a:cubicBezTo>
                  <a:cubicBezTo>
                    <a:pt x="0" y="1707"/>
                    <a:pt x="58" y="1511"/>
                    <a:pt x="176" y="1473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1" name="Freeform: Shape 202"/>
            <p:cNvSpPr>
              <a:spLocks/>
            </p:cNvSpPr>
            <p:nvPr/>
          </p:nvSpPr>
          <p:spPr bwMode="auto">
            <a:xfrm>
              <a:off x="812800" y="752475"/>
              <a:ext cx="1358900" cy="841375"/>
            </a:xfrm>
            <a:custGeom>
              <a:avLst/>
              <a:gdLst>
                <a:gd name="T0" fmla="*/ 3457 w 3773"/>
                <a:gd name="T1" fmla="*/ 2337 h 2338"/>
                <a:gd name="T2" fmla="*/ 3457 w 3773"/>
                <a:gd name="T3" fmla="*/ 2337 h 2338"/>
                <a:gd name="T4" fmla="*/ 2946 w 3773"/>
                <a:gd name="T5" fmla="*/ 766 h 2338"/>
                <a:gd name="T6" fmla="*/ 884 w 3773"/>
                <a:gd name="T7" fmla="*/ 2337 h 2338"/>
                <a:gd name="T8" fmla="*/ 1101 w 3773"/>
                <a:gd name="T9" fmla="*/ 1846 h 2338"/>
                <a:gd name="T10" fmla="*/ 2946 w 3773"/>
                <a:gd name="T11" fmla="*/ 1473 h 2338"/>
                <a:gd name="T12" fmla="*/ 3457 w 3773"/>
                <a:gd name="T13" fmla="*/ 2337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3" h="2338">
                  <a:moveTo>
                    <a:pt x="3457" y="2337"/>
                  </a:moveTo>
                  <a:lnTo>
                    <a:pt x="3457" y="2337"/>
                  </a:lnTo>
                  <a:cubicBezTo>
                    <a:pt x="3772" y="2002"/>
                    <a:pt x="3752" y="826"/>
                    <a:pt x="2946" y="766"/>
                  </a:cubicBezTo>
                  <a:cubicBezTo>
                    <a:pt x="2435" y="0"/>
                    <a:pt x="0" y="549"/>
                    <a:pt x="884" y="2337"/>
                  </a:cubicBezTo>
                  <a:cubicBezTo>
                    <a:pt x="864" y="1964"/>
                    <a:pt x="1101" y="1846"/>
                    <a:pt x="1101" y="1846"/>
                  </a:cubicBezTo>
                  <a:cubicBezTo>
                    <a:pt x="1355" y="2199"/>
                    <a:pt x="2632" y="2062"/>
                    <a:pt x="2946" y="1473"/>
                  </a:cubicBezTo>
                  <a:cubicBezTo>
                    <a:pt x="3103" y="1806"/>
                    <a:pt x="3417" y="1826"/>
                    <a:pt x="3457" y="2337"/>
                  </a:cubicBezTo>
                </a:path>
              </a:pathLst>
            </a:custGeom>
            <a:solidFill>
              <a:srgbClr val="433626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2" name="Freeform: Shape 203"/>
            <p:cNvSpPr>
              <a:spLocks/>
            </p:cNvSpPr>
            <p:nvPr/>
          </p:nvSpPr>
          <p:spPr bwMode="auto">
            <a:xfrm>
              <a:off x="1504950" y="2492375"/>
              <a:ext cx="169863" cy="1017588"/>
            </a:xfrm>
            <a:custGeom>
              <a:avLst/>
              <a:gdLst>
                <a:gd name="T0" fmla="*/ 257 w 474"/>
                <a:gd name="T1" fmla="*/ 2827 h 2828"/>
                <a:gd name="T2" fmla="*/ 0 w 474"/>
                <a:gd name="T3" fmla="*/ 1785 h 2828"/>
                <a:gd name="T4" fmla="*/ 101 w 474"/>
                <a:gd name="T5" fmla="*/ 0 h 2828"/>
                <a:gd name="T6" fmla="*/ 375 w 474"/>
                <a:gd name="T7" fmla="*/ 0 h 2828"/>
                <a:gd name="T8" fmla="*/ 473 w 474"/>
                <a:gd name="T9" fmla="*/ 1942 h 2828"/>
                <a:gd name="T10" fmla="*/ 257 w 474"/>
                <a:gd name="T11" fmla="*/ 2827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4" h="2828">
                  <a:moveTo>
                    <a:pt x="257" y="2827"/>
                  </a:moveTo>
                  <a:lnTo>
                    <a:pt x="0" y="1785"/>
                  </a:lnTo>
                  <a:lnTo>
                    <a:pt x="101" y="0"/>
                  </a:lnTo>
                  <a:lnTo>
                    <a:pt x="375" y="0"/>
                  </a:lnTo>
                  <a:lnTo>
                    <a:pt x="473" y="1942"/>
                  </a:lnTo>
                  <a:lnTo>
                    <a:pt x="257" y="2827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3" name="Freeform: Shape 204"/>
            <p:cNvSpPr>
              <a:spLocks/>
            </p:cNvSpPr>
            <p:nvPr/>
          </p:nvSpPr>
          <p:spPr bwMode="auto">
            <a:xfrm>
              <a:off x="2106613" y="4032250"/>
              <a:ext cx="92075" cy="184150"/>
            </a:xfrm>
            <a:custGeom>
              <a:avLst/>
              <a:gdLst>
                <a:gd name="T0" fmla="*/ 58 w 255"/>
                <a:gd name="T1" fmla="*/ 78 h 512"/>
                <a:gd name="T2" fmla="*/ 58 w 255"/>
                <a:gd name="T3" fmla="*/ 78 h 512"/>
                <a:gd name="T4" fmla="*/ 156 w 255"/>
                <a:gd name="T5" fmla="*/ 0 h 512"/>
                <a:gd name="T6" fmla="*/ 254 w 255"/>
                <a:gd name="T7" fmla="*/ 0 h 512"/>
                <a:gd name="T8" fmla="*/ 234 w 255"/>
                <a:gd name="T9" fmla="*/ 511 h 512"/>
                <a:gd name="T10" fmla="*/ 18 w 255"/>
                <a:gd name="T11" fmla="*/ 353 h 512"/>
                <a:gd name="T12" fmla="*/ 58 w 255"/>
                <a:gd name="T13" fmla="*/ 7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512">
                  <a:moveTo>
                    <a:pt x="58" y="78"/>
                  </a:moveTo>
                  <a:lnTo>
                    <a:pt x="58" y="78"/>
                  </a:lnTo>
                  <a:cubicBezTo>
                    <a:pt x="78" y="38"/>
                    <a:pt x="116" y="18"/>
                    <a:pt x="156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34" y="511"/>
                    <a:pt x="234" y="511"/>
                    <a:pt x="234" y="511"/>
                  </a:cubicBezTo>
                  <a:cubicBezTo>
                    <a:pt x="234" y="511"/>
                    <a:pt x="58" y="411"/>
                    <a:pt x="18" y="353"/>
                  </a:cubicBezTo>
                  <a:cubicBezTo>
                    <a:pt x="0" y="333"/>
                    <a:pt x="18" y="156"/>
                    <a:pt x="58" y="78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4" name="Freeform: Shape 205"/>
            <p:cNvSpPr>
              <a:spLocks/>
            </p:cNvSpPr>
            <p:nvPr/>
          </p:nvSpPr>
          <p:spPr bwMode="auto">
            <a:xfrm>
              <a:off x="2141538" y="4032250"/>
              <a:ext cx="288925" cy="190500"/>
            </a:xfrm>
            <a:custGeom>
              <a:avLst/>
              <a:gdLst>
                <a:gd name="T0" fmla="*/ 96 w 804"/>
                <a:gd name="T1" fmla="*/ 0 h 530"/>
                <a:gd name="T2" fmla="*/ 96 w 804"/>
                <a:gd name="T3" fmla="*/ 0 h 530"/>
                <a:gd name="T4" fmla="*/ 705 w 804"/>
                <a:gd name="T5" fmla="*/ 0 h 530"/>
                <a:gd name="T6" fmla="*/ 803 w 804"/>
                <a:gd name="T7" fmla="*/ 217 h 530"/>
                <a:gd name="T8" fmla="*/ 803 w 804"/>
                <a:gd name="T9" fmla="*/ 255 h 530"/>
                <a:gd name="T10" fmla="*/ 529 w 804"/>
                <a:gd name="T11" fmla="*/ 529 h 530"/>
                <a:gd name="T12" fmla="*/ 274 w 804"/>
                <a:gd name="T13" fmla="*/ 529 h 530"/>
                <a:gd name="T14" fmla="*/ 0 w 804"/>
                <a:gd name="T15" fmla="*/ 255 h 530"/>
                <a:gd name="T16" fmla="*/ 0 w 804"/>
                <a:gd name="T17" fmla="*/ 217 h 530"/>
                <a:gd name="T18" fmla="*/ 96 w 804"/>
                <a:gd name="T1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4" h="530">
                  <a:moveTo>
                    <a:pt x="96" y="0"/>
                  </a:moveTo>
                  <a:lnTo>
                    <a:pt x="96" y="0"/>
                  </a:lnTo>
                  <a:cubicBezTo>
                    <a:pt x="705" y="0"/>
                    <a:pt x="705" y="0"/>
                    <a:pt x="705" y="0"/>
                  </a:cubicBezTo>
                  <a:cubicBezTo>
                    <a:pt x="765" y="38"/>
                    <a:pt x="803" y="118"/>
                    <a:pt x="803" y="217"/>
                  </a:cubicBezTo>
                  <a:cubicBezTo>
                    <a:pt x="803" y="255"/>
                    <a:pt x="803" y="255"/>
                    <a:pt x="803" y="255"/>
                  </a:cubicBezTo>
                  <a:cubicBezTo>
                    <a:pt x="803" y="411"/>
                    <a:pt x="687" y="529"/>
                    <a:pt x="529" y="529"/>
                  </a:cubicBezTo>
                  <a:cubicBezTo>
                    <a:pt x="274" y="529"/>
                    <a:pt x="274" y="529"/>
                    <a:pt x="274" y="529"/>
                  </a:cubicBezTo>
                  <a:cubicBezTo>
                    <a:pt x="116" y="529"/>
                    <a:pt x="0" y="411"/>
                    <a:pt x="0" y="25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18"/>
                    <a:pt x="38" y="38"/>
                    <a:pt x="96" y="0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5" name="Freeform: Shape 206"/>
            <p:cNvSpPr>
              <a:spLocks/>
            </p:cNvSpPr>
            <p:nvPr/>
          </p:nvSpPr>
          <p:spPr bwMode="auto">
            <a:xfrm>
              <a:off x="360363" y="3481388"/>
              <a:ext cx="2474912" cy="755650"/>
            </a:xfrm>
            <a:custGeom>
              <a:avLst/>
              <a:gdLst>
                <a:gd name="T0" fmla="*/ 5892 w 6875"/>
                <a:gd name="T1" fmla="*/ 2100 h 2101"/>
                <a:gd name="T2" fmla="*/ 982 w 6875"/>
                <a:gd name="T3" fmla="*/ 2100 h 2101"/>
                <a:gd name="T4" fmla="*/ 0 w 6875"/>
                <a:gd name="T5" fmla="*/ 0 h 2101"/>
                <a:gd name="T6" fmla="*/ 6874 w 6875"/>
                <a:gd name="T7" fmla="*/ 0 h 2101"/>
                <a:gd name="T8" fmla="*/ 5892 w 6875"/>
                <a:gd name="T9" fmla="*/ 210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5" h="2101">
                  <a:moveTo>
                    <a:pt x="5892" y="2100"/>
                  </a:moveTo>
                  <a:lnTo>
                    <a:pt x="982" y="2100"/>
                  </a:lnTo>
                  <a:lnTo>
                    <a:pt x="0" y="0"/>
                  </a:lnTo>
                  <a:lnTo>
                    <a:pt x="6874" y="0"/>
                  </a:lnTo>
                  <a:lnTo>
                    <a:pt x="5892" y="210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6" name="Freeform: Shape 207"/>
            <p:cNvSpPr>
              <a:spLocks/>
            </p:cNvSpPr>
            <p:nvPr/>
          </p:nvSpPr>
          <p:spPr bwMode="auto">
            <a:xfrm>
              <a:off x="1031875" y="3749675"/>
              <a:ext cx="1074738" cy="2092325"/>
            </a:xfrm>
            <a:custGeom>
              <a:avLst/>
              <a:gdLst>
                <a:gd name="T0" fmla="*/ 2986 w 2987"/>
                <a:gd name="T1" fmla="*/ 5811 h 5812"/>
                <a:gd name="T2" fmla="*/ 0 w 2987"/>
                <a:gd name="T3" fmla="*/ 5811 h 5812"/>
                <a:gd name="T4" fmla="*/ 0 w 2987"/>
                <a:gd name="T5" fmla="*/ 0 h 5812"/>
                <a:gd name="T6" fmla="*/ 2986 w 2987"/>
                <a:gd name="T7" fmla="*/ 0 h 5812"/>
                <a:gd name="T8" fmla="*/ 2986 w 2987"/>
                <a:gd name="T9" fmla="*/ 5811 h 5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7" h="5812">
                  <a:moveTo>
                    <a:pt x="2986" y="5811"/>
                  </a:moveTo>
                  <a:lnTo>
                    <a:pt x="0" y="5811"/>
                  </a:lnTo>
                  <a:lnTo>
                    <a:pt x="0" y="0"/>
                  </a:lnTo>
                  <a:lnTo>
                    <a:pt x="2986" y="0"/>
                  </a:lnTo>
                  <a:lnTo>
                    <a:pt x="2986" y="5811"/>
                  </a:ln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7" name="Freeform: Shape 208"/>
            <p:cNvSpPr>
              <a:spLocks/>
            </p:cNvSpPr>
            <p:nvPr/>
          </p:nvSpPr>
          <p:spPr bwMode="auto">
            <a:xfrm>
              <a:off x="769938" y="5764213"/>
              <a:ext cx="1598612" cy="192087"/>
            </a:xfrm>
            <a:custGeom>
              <a:avLst/>
              <a:gdLst>
                <a:gd name="T0" fmla="*/ 4439 w 4440"/>
                <a:gd name="T1" fmla="*/ 0 h 532"/>
                <a:gd name="T2" fmla="*/ 0 w 4440"/>
                <a:gd name="T3" fmla="*/ 0 h 532"/>
                <a:gd name="T4" fmla="*/ 0 w 4440"/>
                <a:gd name="T5" fmla="*/ 531 h 532"/>
                <a:gd name="T6" fmla="*/ 4439 w 4440"/>
                <a:gd name="T7" fmla="*/ 531 h 532"/>
                <a:gd name="T8" fmla="*/ 4439 w 4440"/>
                <a:gd name="T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532">
                  <a:moveTo>
                    <a:pt x="4439" y="0"/>
                  </a:moveTo>
                  <a:lnTo>
                    <a:pt x="0" y="0"/>
                  </a:lnTo>
                  <a:lnTo>
                    <a:pt x="0" y="531"/>
                  </a:lnTo>
                  <a:lnTo>
                    <a:pt x="4439" y="531"/>
                  </a:lnTo>
                  <a:lnTo>
                    <a:pt x="443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8" name="Freeform: Shape 209"/>
            <p:cNvSpPr>
              <a:spLocks/>
            </p:cNvSpPr>
            <p:nvPr/>
          </p:nvSpPr>
          <p:spPr bwMode="auto">
            <a:xfrm>
              <a:off x="360363" y="3346450"/>
              <a:ext cx="2474912" cy="134938"/>
            </a:xfrm>
            <a:custGeom>
              <a:avLst/>
              <a:gdLst>
                <a:gd name="T0" fmla="*/ 6874 w 6875"/>
                <a:gd name="T1" fmla="*/ 0 h 376"/>
                <a:gd name="T2" fmla="*/ 0 w 6875"/>
                <a:gd name="T3" fmla="*/ 0 h 376"/>
                <a:gd name="T4" fmla="*/ 0 w 6875"/>
                <a:gd name="T5" fmla="*/ 375 h 376"/>
                <a:gd name="T6" fmla="*/ 6874 w 6875"/>
                <a:gd name="T7" fmla="*/ 375 h 376"/>
                <a:gd name="T8" fmla="*/ 6874 w 6875"/>
                <a:gd name="T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5" h="376">
                  <a:moveTo>
                    <a:pt x="6874" y="0"/>
                  </a:moveTo>
                  <a:lnTo>
                    <a:pt x="0" y="0"/>
                  </a:lnTo>
                  <a:lnTo>
                    <a:pt x="0" y="375"/>
                  </a:lnTo>
                  <a:lnTo>
                    <a:pt x="6874" y="375"/>
                  </a:lnTo>
                  <a:lnTo>
                    <a:pt x="687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A8C2CC-FCF1-449E-9A3B-7D3981E17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85" y="2012966"/>
            <a:ext cx="2893186" cy="2462386"/>
          </a:xfrm>
          <a:prstGeom prst="rect">
            <a:avLst/>
          </a:prstGeom>
        </p:spPr>
      </p:pic>
      <p:sp>
        <p:nvSpPr>
          <p:cNvPr id="215" name="箭头: 下弧形 214">
            <a:extLst>
              <a:ext uri="{FF2B5EF4-FFF2-40B4-BE49-F238E27FC236}">
                <a16:creationId xmlns:a16="http://schemas.microsoft.com/office/drawing/2014/main" id="{86C541EB-F53A-4DC8-BE9C-C3DFC468B058}"/>
              </a:ext>
            </a:extLst>
          </p:cNvPr>
          <p:cNvSpPr/>
          <p:nvPr/>
        </p:nvSpPr>
        <p:spPr>
          <a:xfrm>
            <a:off x="3512563" y="4475352"/>
            <a:ext cx="4144788" cy="943712"/>
          </a:xfrm>
          <a:prstGeom prst="curvedUpArrow">
            <a:avLst>
              <a:gd name="adj1" fmla="val 3559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6" name="箭头: 下弧形 215">
            <a:extLst>
              <a:ext uri="{FF2B5EF4-FFF2-40B4-BE49-F238E27FC236}">
                <a16:creationId xmlns:a16="http://schemas.microsoft.com/office/drawing/2014/main" id="{04CBBF8E-9ED9-4204-84DC-9C49FF690EDD}"/>
              </a:ext>
            </a:extLst>
          </p:cNvPr>
          <p:cNvSpPr/>
          <p:nvPr/>
        </p:nvSpPr>
        <p:spPr>
          <a:xfrm flipH="1" flipV="1">
            <a:off x="3331607" y="831083"/>
            <a:ext cx="4250047" cy="114478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4514B45-9D8F-4DAB-B3FA-98B560B57B16}"/>
              </a:ext>
            </a:extLst>
          </p:cNvPr>
          <p:cNvGrpSpPr/>
          <p:nvPr/>
        </p:nvGrpSpPr>
        <p:grpSpPr>
          <a:xfrm>
            <a:off x="3995773" y="2818083"/>
            <a:ext cx="5494770" cy="2898066"/>
            <a:chOff x="3995773" y="2818083"/>
            <a:chExt cx="5494770" cy="2898066"/>
          </a:xfrm>
        </p:grpSpPr>
        <p:sp>
          <p:nvSpPr>
            <p:cNvPr id="209" name="Title 1"/>
            <p:cNvSpPr txBox="1">
              <a:spLocks/>
            </p:cNvSpPr>
            <p:nvPr/>
          </p:nvSpPr>
          <p:spPr>
            <a:xfrm>
              <a:off x="3995773" y="2818083"/>
              <a:ext cx="3353918" cy="505969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人机交互技术</a:t>
              </a:r>
              <a:endParaRPr lang="en-GB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00BB610-7EF2-4197-8C15-24D1C9DBA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043" y="2858649"/>
              <a:ext cx="47625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7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16" grpId="0" animBg="1"/>
      <p:bldP spid="2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7985FA-81E5-4B94-892B-C8710228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84" y="1929454"/>
            <a:ext cx="3060018" cy="29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可选过程 1">
            <a:extLst>
              <a:ext uri="{FF2B5EF4-FFF2-40B4-BE49-F238E27FC236}">
                <a16:creationId xmlns:a16="http://schemas.microsoft.com/office/drawing/2014/main" id="{14FDCC66-461F-40F3-9106-167AAD295CED}"/>
              </a:ext>
            </a:extLst>
          </p:cNvPr>
          <p:cNvSpPr/>
          <p:nvPr/>
        </p:nvSpPr>
        <p:spPr>
          <a:xfrm>
            <a:off x="928668" y="2688941"/>
            <a:ext cx="2804160" cy="97536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方正黄草简体" panose="02010601030101010101" pitchFamily="2" charset="-122"/>
                <a:ea typeface="方正黄草简体" panose="02010601030101010101" pitchFamily="2" charset="-122"/>
              </a:rPr>
              <a:t>人机交互设备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0F47274C-A811-4050-BFB1-927D5AA28AFB}"/>
              </a:ext>
            </a:extLst>
          </p:cNvPr>
          <p:cNvSpPr/>
          <p:nvPr/>
        </p:nvSpPr>
        <p:spPr>
          <a:xfrm>
            <a:off x="4078268" y="1987901"/>
            <a:ext cx="1351280" cy="2834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32C32F14-E6EF-42CC-B7FB-CBAFD1A7FFA6}"/>
              </a:ext>
            </a:extLst>
          </p:cNvPr>
          <p:cNvSpPr/>
          <p:nvPr/>
        </p:nvSpPr>
        <p:spPr>
          <a:xfrm>
            <a:off x="5897818" y="1591661"/>
            <a:ext cx="3525520" cy="792480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0000">
                <a:schemeClr val="accent1">
                  <a:lumMod val="40000"/>
                  <a:lumOff val="60000"/>
                </a:schemeClr>
              </a:gs>
              <a:gs pos="65000">
                <a:schemeClr val="accent1">
                  <a:lumMod val="60000"/>
                  <a:lumOff val="40000"/>
                </a:schemeClr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汉仪彩云体简" panose="02010609000101010101" pitchFamily="49" charset="-122"/>
                <a:ea typeface="汉仪彩云体简" panose="02010609000101010101" pitchFamily="49" charset="-122"/>
              </a:rPr>
              <a:t>输入设备</a:t>
            </a:r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343A12BD-08B1-4736-A329-5C7AE473E75E}"/>
              </a:ext>
            </a:extLst>
          </p:cNvPr>
          <p:cNvSpPr/>
          <p:nvPr/>
        </p:nvSpPr>
        <p:spPr>
          <a:xfrm>
            <a:off x="5897818" y="4629501"/>
            <a:ext cx="3525520" cy="792480"/>
          </a:xfrm>
          <a:prstGeom prst="snip2Diag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  <a:gs pos="29000">
                <a:schemeClr val="accent2">
                  <a:lumMod val="40000"/>
                  <a:lumOff val="60000"/>
                </a:schemeClr>
              </a:gs>
              <a:gs pos="79000">
                <a:srgbClr val="00B0F0"/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汉仪彩云体简" panose="02010609000101010101" pitchFamily="49" charset="-122"/>
                <a:ea typeface="汉仪彩云体简" panose="02010609000101010101" pitchFamily="49" charset="-122"/>
              </a:rPr>
              <a:t>输出设备</a:t>
            </a:r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3A490E84-1CD7-4CBF-9AA2-97F2A572D38D}"/>
              </a:ext>
            </a:extLst>
          </p:cNvPr>
          <p:cNvSpPr/>
          <p:nvPr/>
        </p:nvSpPr>
        <p:spPr>
          <a:xfrm>
            <a:off x="4591454" y="1994602"/>
            <a:ext cx="4110523" cy="1921754"/>
          </a:xfrm>
          <a:prstGeom prst="cloudCallout">
            <a:avLst>
              <a:gd name="adj1" fmla="val -31787"/>
              <a:gd name="adj2" fmla="val 798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输入设备是如何演变的？</a:t>
            </a:r>
          </a:p>
        </p:txBody>
      </p:sp>
    </p:spTree>
    <p:extLst>
      <p:ext uri="{BB962C8B-B14F-4D97-AF65-F5344CB8AC3E}">
        <p14:creationId xmlns:p14="http://schemas.microsoft.com/office/powerpoint/2010/main" val="38039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519D50-F0BD-477C-A350-00E87BD39699}"/>
              </a:ext>
            </a:extLst>
          </p:cNvPr>
          <p:cNvSpPr/>
          <p:nvPr/>
        </p:nvSpPr>
        <p:spPr>
          <a:xfrm>
            <a:off x="0" y="629920"/>
            <a:ext cx="402336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30B9F1-24E2-4C84-B535-1C0A0A840F43}"/>
              </a:ext>
            </a:extLst>
          </p:cNvPr>
          <p:cNvSpPr/>
          <p:nvPr/>
        </p:nvSpPr>
        <p:spPr>
          <a:xfrm>
            <a:off x="0" y="1554480"/>
            <a:ext cx="3789680" cy="9855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输入设备的发展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A66455-D81C-4673-81D5-53D865FF84C3}"/>
              </a:ext>
            </a:extLst>
          </p:cNvPr>
          <p:cNvSpPr/>
          <p:nvPr/>
        </p:nvSpPr>
        <p:spPr>
          <a:xfrm>
            <a:off x="9895840" y="4836160"/>
            <a:ext cx="229616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1C1B5C-4CFD-4425-8A8E-A9F243986CFB}"/>
              </a:ext>
            </a:extLst>
          </p:cNvPr>
          <p:cNvSpPr/>
          <p:nvPr/>
        </p:nvSpPr>
        <p:spPr>
          <a:xfrm>
            <a:off x="8717280" y="6146800"/>
            <a:ext cx="3474720" cy="233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A319C9-39CE-409C-974D-CFDCA75DCC7E}"/>
              </a:ext>
            </a:extLst>
          </p:cNvPr>
          <p:cNvSpPr/>
          <p:nvPr/>
        </p:nvSpPr>
        <p:spPr>
          <a:xfrm>
            <a:off x="4740595" y="307909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rgbClr val="00B0F0"/>
                  </a:solidFill>
                  <a:prstDash val="solid"/>
                </a:ln>
                <a:solidFill>
                  <a:schemeClr val="accent5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五个阶段</a:t>
            </a:r>
          </a:p>
        </p:txBody>
      </p:sp>
    </p:spTree>
    <p:extLst>
      <p:ext uri="{BB962C8B-B14F-4D97-AF65-F5344CB8AC3E}">
        <p14:creationId xmlns:p14="http://schemas.microsoft.com/office/powerpoint/2010/main" val="55041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7407EA-5D27-4EA5-AA87-1225491E7D6E}"/>
              </a:ext>
            </a:extLst>
          </p:cNvPr>
          <p:cNvCxnSpPr/>
          <p:nvPr/>
        </p:nvCxnSpPr>
        <p:spPr>
          <a:xfrm>
            <a:off x="0" y="6035040"/>
            <a:ext cx="12192000" cy="9144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A7DCF3-E0DD-4906-ABE0-378AE958113F}"/>
              </a:ext>
            </a:extLst>
          </p:cNvPr>
          <p:cNvCxnSpPr>
            <a:cxnSpLocks/>
          </p:cNvCxnSpPr>
          <p:nvPr/>
        </p:nvCxnSpPr>
        <p:spPr>
          <a:xfrm flipV="1">
            <a:off x="871728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442AE70-EB25-4118-9F24-7AB3B444BA7F}"/>
              </a:ext>
            </a:extLst>
          </p:cNvPr>
          <p:cNvCxnSpPr>
            <a:cxnSpLocks/>
          </p:cNvCxnSpPr>
          <p:nvPr/>
        </p:nvCxnSpPr>
        <p:spPr>
          <a:xfrm flipV="1">
            <a:off x="396240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22551-3E8D-407C-A1FB-13E306D0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0" y="2698917"/>
            <a:ext cx="2532063" cy="216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A6F427-9D18-4A9D-9E1C-ED2D122B2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33" y="2759335"/>
            <a:ext cx="2809694" cy="2147945"/>
          </a:xfrm>
          <a:prstGeom prst="rect">
            <a:avLst/>
          </a:prstGeom>
        </p:spPr>
      </p:pic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498B7015-0923-4454-A888-883FE3161EC8}"/>
              </a:ext>
            </a:extLst>
          </p:cNvPr>
          <p:cNvSpPr/>
          <p:nvPr/>
        </p:nvSpPr>
        <p:spPr>
          <a:xfrm>
            <a:off x="0" y="213360"/>
            <a:ext cx="2448560" cy="8636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第</a:t>
            </a:r>
            <a:r>
              <a:rPr lang="en-US" altLang="zh-CN" sz="44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1</a:t>
            </a:r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阶段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55F96D-0C89-4832-B4BC-25EEC287F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6" b="89286" l="1200" r="98200">
                        <a14:foregroundMark x1="7000" y1="23701" x2="7000" y2="23701"/>
                        <a14:foregroundMark x1="5600" y1="21104" x2="5600" y2="21104"/>
                        <a14:foregroundMark x1="1200" y1="17532" x2="1200" y2="17532"/>
                        <a14:foregroundMark x1="50600" y1="61039" x2="51000" y2="60714"/>
                        <a14:foregroundMark x1="65600" y1="57468" x2="65600" y2="57468"/>
                        <a14:foregroundMark x1="65600" y1="57468" x2="65600" y2="57468"/>
                        <a14:foregroundMark x1="94600" y1="67857" x2="94600" y2="67857"/>
                        <a14:foregroundMark x1="98200" y1="74351" x2="98200" y2="74351"/>
                        <a14:backgroundMark x1="55600" y1="57468" x2="55600" y2="57468"/>
                        <a14:backgroundMark x1="56000" y1="56494" x2="56000" y2="56494"/>
                        <a14:backgroundMark x1="54200" y1="57468" x2="54200" y2="57468"/>
                        <a14:backgroundMark x1="55200" y1="58442" x2="55200" y2="58442"/>
                        <a14:backgroundMark x1="55200" y1="58766" x2="55200" y2="58766"/>
                        <a14:backgroundMark x1="54800" y1="59091" x2="54800" y2="59091"/>
                        <a14:backgroundMark x1="54800" y1="59091" x2="54800" y2="59091"/>
                        <a14:backgroundMark x1="53000" y1="58766" x2="53000" y2="58766"/>
                        <a14:backgroundMark x1="53600" y1="60065" x2="53600" y2="59416"/>
                        <a14:backgroundMark x1="53800" y1="58442" x2="54800" y2="58442"/>
                        <a14:backgroundMark x1="52600" y1="59740" x2="52600" y2="59740"/>
                        <a14:backgroundMark x1="51800" y1="61039" x2="54200" y2="60390"/>
                        <a14:backgroundMark x1="51400" y1="62013" x2="53600" y2="60065"/>
                        <a14:backgroundMark x1="55000" y1="58766" x2="58400" y2="58117"/>
                        <a14:backgroundMark x1="54000" y1="58117" x2="57000" y2="58117"/>
                        <a14:backgroundMark x1="55000" y1="57468" x2="52400" y2="62338"/>
                        <a14:backgroundMark x1="61200" y1="50974" x2="65600" y2="5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56417" y="1730635"/>
            <a:ext cx="4356417" cy="2933700"/>
          </a:xfrm>
          <a:prstGeom prst="rect">
            <a:avLst/>
          </a:prstGeom>
        </p:spPr>
      </p:pic>
      <p:sp>
        <p:nvSpPr>
          <p:cNvPr id="15" name="思想气泡: 云 14">
            <a:extLst>
              <a:ext uri="{FF2B5EF4-FFF2-40B4-BE49-F238E27FC236}">
                <a16:creationId xmlns:a16="http://schemas.microsoft.com/office/drawing/2014/main" id="{CFD6DBEF-7610-46CA-A82E-8B859A15E112}"/>
              </a:ext>
            </a:extLst>
          </p:cNvPr>
          <p:cNvSpPr/>
          <p:nvPr/>
        </p:nvSpPr>
        <p:spPr>
          <a:xfrm>
            <a:off x="5297641" y="459749"/>
            <a:ext cx="3102015" cy="1875099"/>
          </a:xfrm>
          <a:prstGeom prst="cloudCallout">
            <a:avLst>
              <a:gd name="adj1" fmla="val -30908"/>
              <a:gd name="adj2" fmla="val 7978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世纪</a:t>
            </a:r>
            <a:r>
              <a:rPr lang="en-US" altLang="zh-CN" dirty="0">
                <a:solidFill>
                  <a:schemeClr val="tx1"/>
                </a:solidFill>
              </a:rPr>
              <a:t>60</a:t>
            </a:r>
            <a:r>
              <a:rPr lang="zh-CN" altLang="en-US" dirty="0">
                <a:solidFill>
                  <a:schemeClr val="tx1"/>
                </a:solidFill>
              </a:rPr>
              <a:t>年代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52806C-0679-477A-958F-14CB135A9E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407" y="2665412"/>
            <a:ext cx="2809695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BC4A9F-ED46-4492-BCAF-47435A3BC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00" b="99800" l="2600" r="99400">
                        <a14:foregroundMark x1="17400" y1="11600" x2="17400" y2="11600"/>
                        <a14:foregroundMark x1="22200" y1="6600" x2="22200" y2="6600"/>
                        <a14:foregroundMark x1="23800" y1="5400" x2="23800" y2="5400"/>
                        <a14:foregroundMark x1="33800" y1="20600" x2="33800" y2="20600"/>
                        <a14:foregroundMark x1="29800" y1="21200" x2="34000" y2="33600"/>
                        <a14:foregroundMark x1="40200" y1="29200" x2="40200" y2="39200"/>
                        <a14:foregroundMark x1="31800" y1="34600" x2="36000" y2="52000"/>
                        <a14:foregroundMark x1="45000" y1="29800" x2="45600" y2="30400"/>
                        <a14:foregroundMark x1="69400" y1="23200" x2="69800" y2="44200"/>
                        <a14:foregroundMark x1="68000" y1="16400" x2="79200" y2="19800"/>
                        <a14:foregroundMark x1="79200" y1="19800" x2="80600" y2="19800"/>
                        <a14:foregroundMark x1="73000" y1="20000" x2="94400" y2="26600"/>
                        <a14:foregroundMark x1="94400" y1="26600" x2="94400" y2="26600"/>
                        <a14:foregroundMark x1="84800" y1="20800" x2="93600" y2="23000"/>
                        <a14:foregroundMark x1="94600" y1="23200" x2="97800" y2="23800"/>
                        <a14:foregroundMark x1="96200" y1="22800" x2="99400" y2="26600"/>
                        <a14:foregroundMark x1="76000" y1="62600" x2="62000" y2="75800"/>
                        <a14:foregroundMark x1="50600" y1="70200" x2="59400" y2="78400"/>
                        <a14:foregroundMark x1="48600" y1="82800" x2="68600" y2="94400"/>
                        <a14:foregroundMark x1="55600" y1="85200" x2="55600" y2="85200"/>
                        <a14:foregroundMark x1="64200" y1="83400" x2="79600" y2="89400"/>
                        <a14:foregroundMark x1="78800" y1="91800" x2="81200" y2="95800"/>
                        <a14:foregroundMark x1="81200" y1="92200" x2="81200" y2="92200"/>
                        <a14:foregroundMark x1="85000" y1="92600" x2="85600" y2="96000"/>
                        <a14:foregroundMark x1="85600" y1="91800" x2="85600" y2="91800"/>
                        <a14:foregroundMark x1="83400" y1="97600" x2="93600" y2="94400"/>
                        <a14:foregroundMark x1="93600" y1="94400" x2="93600" y2="94400"/>
                        <a14:foregroundMark x1="85200" y1="94600" x2="92600" y2="92200"/>
                        <a14:foregroundMark x1="64200" y1="20800" x2="64200" y2="20800"/>
                        <a14:foregroundMark x1="63400" y1="22400" x2="61600" y2="51600"/>
                        <a14:foregroundMark x1="24000" y1="13200" x2="22000" y2="17400"/>
                        <a14:foregroundMark x1="21400" y1="44400" x2="18600" y2="56400"/>
                        <a14:foregroundMark x1="16600" y1="44600" x2="16600" y2="59400"/>
                        <a14:foregroundMark x1="16800" y1="45600" x2="13400" y2="59200"/>
                        <a14:foregroundMark x1="16800" y1="42400" x2="11600" y2="58400"/>
                        <a14:foregroundMark x1="11600" y1="62600" x2="11600" y2="74600"/>
                        <a14:foregroundMark x1="11600" y1="74600" x2="21200" y2="79000"/>
                        <a14:foregroundMark x1="21200" y1="79000" x2="24200" y2="79600"/>
                        <a14:foregroundMark x1="16600" y1="72000" x2="30000" y2="65000"/>
                        <a14:foregroundMark x1="30000" y1="65000" x2="33400" y2="58000"/>
                        <a14:foregroundMark x1="43402" y1="51707" x2="44000" y2="53400"/>
                        <a14:foregroundMark x1="42800" y1="50000" x2="43010" y2="50595"/>
                        <a14:foregroundMark x1="50010" y1="55800" x2="51000" y2="55000"/>
                        <a14:foregroundMark x1="49836" y1="55940" x2="50010" y2="55800"/>
                        <a14:foregroundMark x1="48900" y1="56696" x2="49019" y2="56600"/>
                        <a14:foregroundMark x1="45800" y1="59200" x2="47022" y2="58213"/>
                        <a14:foregroundMark x1="51200" y1="55000" x2="50892" y2="54200"/>
                        <a14:foregroundMark x1="47000" y1="42000" x2="47000" y2="42000"/>
                        <a14:foregroundMark x1="47800" y1="44600" x2="47800" y2="44600"/>
                        <a14:foregroundMark x1="48200" y1="45200" x2="48200" y2="45200"/>
                        <a14:foregroundMark x1="49067" y1="46600" x2="49200" y2="47000"/>
                        <a14:foregroundMark x1="49000" y1="46400" x2="49067" y2="46600"/>
                        <a14:foregroundMark x1="50200" y1="47800" x2="50200" y2="47800"/>
                        <a14:foregroundMark x1="34200" y1="61800" x2="31200" y2="72200"/>
                        <a14:foregroundMark x1="31200" y1="72200" x2="30000" y2="74200"/>
                        <a14:foregroundMark x1="14200" y1="86800" x2="19000" y2="90400"/>
                        <a14:foregroundMark x1="6600" y1="87400" x2="10600" y2="87600"/>
                        <a14:foregroundMark x1="2800" y1="86200" x2="5000" y2="86600"/>
                        <a14:foregroundMark x1="3200" y1="55000" x2="4400" y2="60200"/>
                        <a14:foregroundMark x1="26400" y1="10200" x2="25000" y2="17400"/>
                        <a14:foregroundMark x1="23000" y1="11600" x2="34600" y2="11400"/>
                        <a14:foregroundMark x1="34600" y1="11400" x2="37800" y2="9800"/>
                        <a14:foregroundMark x1="57800" y1="69400" x2="67000" y2="75400"/>
                        <a14:foregroundMark x1="64000" y1="70800" x2="74600" y2="73800"/>
                        <a14:foregroundMark x1="74600" y1="73800" x2="80000" y2="73400"/>
                        <a14:foregroundMark x1="70400" y1="72600" x2="81400" y2="75800"/>
                        <a14:foregroundMark x1="81400" y1="75800" x2="82400" y2="75800"/>
                        <a14:foregroundMark x1="40000" y1="90000" x2="40000" y2="99800"/>
                        <a14:foregroundMark x1="86600" y1="67000" x2="98400" y2="48800"/>
                        <a14:foregroundMark x1="30600" y1="85400" x2="34800" y2="87400"/>
                        <a14:backgroundMark x1="48200" y1="56600" x2="48200" y2="56600"/>
                        <a14:backgroundMark x1="48200" y1="57800" x2="48200" y2="57800"/>
                        <a14:backgroundMark x1="47800" y1="57200" x2="47800" y2="57200"/>
                        <a14:backgroundMark x1="47600" y1="58000" x2="47600" y2="58000"/>
                        <a14:backgroundMark x1="48200" y1="57800" x2="48200" y2="57800"/>
                        <a14:backgroundMark x1="49200" y1="57200" x2="49200" y2="57200"/>
                        <a14:backgroundMark x1="49400" y1="55800" x2="49400" y2="55800"/>
                        <a14:backgroundMark x1="49400" y1="55800" x2="49200" y2="56400"/>
                        <a14:backgroundMark x1="49000" y1="56000" x2="48800" y2="56600"/>
                        <a14:backgroundMark x1="48800" y1="56600" x2="46800" y2="58000"/>
                        <a14:backgroundMark x1="46800" y1="58000" x2="46800" y2="58000"/>
                        <a14:backgroundMark x1="43600" y1="50000" x2="43600" y2="50000"/>
                        <a14:backgroundMark x1="43400" y1="50000" x2="43400" y2="50000"/>
                        <a14:backgroundMark x1="43000" y1="50600" x2="43600" y2="51600"/>
                        <a14:backgroundMark x1="50000" y1="51600" x2="50000" y2="54200"/>
                        <a14:backgroundMark x1="51000" y1="46600" x2="51000" y2="4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10" y="284162"/>
            <a:ext cx="4762500" cy="476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75EA88F-8D4A-4205-84A2-A772A5EAD4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648" y="1650206"/>
            <a:ext cx="2532063" cy="25320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DC4A43-6542-40F2-AA02-0CD99649B3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67" y="1525437"/>
            <a:ext cx="3176022" cy="31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24375 L 0.36485 0.01482 C 0.44115 0.07269 0.5556 0.10486 0.67605 0.10486 C 0.8125 0.10486 0.92214 0.07269 0.99844 0.01482 L 1.36524 -0.24375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20" y="17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-0.38125 -0.007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49" y="-3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0.46445 -0.0134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7407EA-5D27-4EA5-AA87-1225491E7D6E}"/>
              </a:ext>
            </a:extLst>
          </p:cNvPr>
          <p:cNvCxnSpPr/>
          <p:nvPr/>
        </p:nvCxnSpPr>
        <p:spPr>
          <a:xfrm>
            <a:off x="0" y="6035040"/>
            <a:ext cx="12192000" cy="9144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A7DCF3-E0DD-4906-ABE0-378AE958113F}"/>
              </a:ext>
            </a:extLst>
          </p:cNvPr>
          <p:cNvCxnSpPr>
            <a:cxnSpLocks/>
          </p:cNvCxnSpPr>
          <p:nvPr/>
        </p:nvCxnSpPr>
        <p:spPr>
          <a:xfrm flipV="1">
            <a:off x="871728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442AE70-EB25-4118-9F24-7AB3B444BA7F}"/>
              </a:ext>
            </a:extLst>
          </p:cNvPr>
          <p:cNvCxnSpPr>
            <a:cxnSpLocks/>
          </p:cNvCxnSpPr>
          <p:nvPr/>
        </p:nvCxnSpPr>
        <p:spPr>
          <a:xfrm flipV="1">
            <a:off x="396240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498B7015-0923-4454-A888-883FE3161EC8}"/>
              </a:ext>
            </a:extLst>
          </p:cNvPr>
          <p:cNvSpPr/>
          <p:nvPr/>
        </p:nvSpPr>
        <p:spPr>
          <a:xfrm>
            <a:off x="0" y="213360"/>
            <a:ext cx="2448560" cy="8636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第</a:t>
            </a:r>
            <a:r>
              <a:rPr lang="en-US" altLang="zh-CN" sz="54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2</a:t>
            </a:r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阶段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55F96D-0C89-4832-B4BC-25EEC287F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6" b="89286" l="1200" r="98200">
                        <a14:foregroundMark x1="7000" y1="23701" x2="7000" y2="23701"/>
                        <a14:foregroundMark x1="5600" y1="21104" x2="5600" y2="21104"/>
                        <a14:foregroundMark x1="1200" y1="17532" x2="1200" y2="17532"/>
                        <a14:foregroundMark x1="50600" y1="61039" x2="51000" y2="60714"/>
                        <a14:foregroundMark x1="65600" y1="57468" x2="65600" y2="57468"/>
                        <a14:foregroundMark x1="65600" y1="57468" x2="65600" y2="57468"/>
                        <a14:foregroundMark x1="94600" y1="67857" x2="94600" y2="67857"/>
                        <a14:foregroundMark x1="98200" y1="74351" x2="98200" y2="74351"/>
                        <a14:backgroundMark x1="55600" y1="57468" x2="55600" y2="57468"/>
                        <a14:backgroundMark x1="56000" y1="56494" x2="56000" y2="56494"/>
                        <a14:backgroundMark x1="54200" y1="57468" x2="54200" y2="57468"/>
                        <a14:backgroundMark x1="55200" y1="58442" x2="55200" y2="58442"/>
                        <a14:backgroundMark x1="55200" y1="58766" x2="55200" y2="58766"/>
                        <a14:backgroundMark x1="54800" y1="59091" x2="54800" y2="59091"/>
                        <a14:backgroundMark x1="54800" y1="59091" x2="54800" y2="59091"/>
                        <a14:backgroundMark x1="53000" y1="58766" x2="53000" y2="58766"/>
                        <a14:backgroundMark x1="53600" y1="60065" x2="53600" y2="59416"/>
                        <a14:backgroundMark x1="53800" y1="58442" x2="54800" y2="58442"/>
                        <a14:backgroundMark x1="52600" y1="59740" x2="52600" y2="59740"/>
                        <a14:backgroundMark x1="51800" y1="61039" x2="54200" y2="60390"/>
                        <a14:backgroundMark x1="51400" y1="62013" x2="53600" y2="60065"/>
                        <a14:backgroundMark x1="55000" y1="58766" x2="58400" y2="58117"/>
                        <a14:backgroundMark x1="54000" y1="58117" x2="57000" y2="58117"/>
                        <a14:backgroundMark x1="55000" y1="57468" x2="52400" y2="62338"/>
                        <a14:backgroundMark x1="61200" y1="50974" x2="65600" y2="5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56417" y="1730635"/>
            <a:ext cx="4356417" cy="2933700"/>
          </a:xfrm>
          <a:prstGeom prst="rect">
            <a:avLst/>
          </a:prstGeom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F5C16EFB-31DA-42E9-832E-F6A46325E4E4}"/>
              </a:ext>
            </a:extLst>
          </p:cNvPr>
          <p:cNvSpPr/>
          <p:nvPr/>
        </p:nvSpPr>
        <p:spPr>
          <a:xfrm>
            <a:off x="5208607" y="1136433"/>
            <a:ext cx="3102015" cy="1875099"/>
          </a:xfrm>
          <a:prstGeom prst="cloudCallout">
            <a:avLst>
              <a:gd name="adj1" fmla="val -33520"/>
              <a:gd name="adj2" fmla="val 7175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世纪</a:t>
            </a:r>
            <a:r>
              <a:rPr lang="en-US" altLang="zh-CN" dirty="0">
                <a:solidFill>
                  <a:schemeClr val="tx1"/>
                </a:solidFill>
              </a:rPr>
              <a:t>80</a:t>
            </a:r>
            <a:r>
              <a:rPr lang="zh-CN" altLang="en-US" dirty="0">
                <a:solidFill>
                  <a:schemeClr val="tx1"/>
                </a:solidFill>
              </a:rPr>
              <a:t>年代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FB9C4F-F727-4A8A-8DC1-B0C4DEBC0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10" y="3585493"/>
            <a:ext cx="2474218" cy="15934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844408-4E98-4FA4-A057-172B98B7A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13" y="2506538"/>
            <a:ext cx="3140373" cy="240074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14B50B7-AE9E-4223-963A-13F2361D3E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335" y="731519"/>
            <a:ext cx="7309526" cy="512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18E600-B551-4168-ACA0-8C61FBF35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730635"/>
            <a:ext cx="3302224" cy="32274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01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24375 L 0.36485 0.01482 C 0.44115 0.07269 0.5556 0.10486 0.67605 0.10486 C 0.8125 0.10486 0.92214 0.07269 0.99844 0.01482 L 1.36524 -0.24375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20" y="17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2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B223D"/>
      </a:accent1>
      <a:accent2>
        <a:srgbClr val="3891DE"/>
      </a:accent2>
      <a:accent3>
        <a:srgbClr val="EB223D"/>
      </a:accent3>
      <a:accent4>
        <a:srgbClr val="3891DE"/>
      </a:accent4>
      <a:accent5>
        <a:srgbClr val="EB223D"/>
      </a:accent5>
      <a:accent6>
        <a:srgbClr val="3891DE"/>
      </a:accent6>
      <a:hlink>
        <a:srgbClr val="7FB34C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211</Words>
  <Application>Microsoft Office PowerPoint</Application>
  <PresentationFormat>宽屏</PresentationFormat>
  <Paragraphs>75</Paragraphs>
  <Slides>21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等线</vt:lpstr>
      <vt:lpstr>方正黄草简体</vt:lpstr>
      <vt:lpstr>汉仪彩蝶体简</vt:lpstr>
      <vt:lpstr>汉仪彩云体简</vt:lpstr>
      <vt:lpstr>华文彩云</vt:lpstr>
      <vt:lpstr>华文琥珀</vt:lpstr>
      <vt:lpstr>华文楷体</vt:lpstr>
      <vt:lpstr>华文隶书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rjx</dc:creator>
  <cp:lastModifiedBy>徐仁君</cp:lastModifiedBy>
  <cp:revision>64</cp:revision>
  <dcterms:created xsi:type="dcterms:W3CDTF">2017-06-16T11:09:46Z</dcterms:created>
  <dcterms:modified xsi:type="dcterms:W3CDTF">2020-03-12T03:01:58Z</dcterms:modified>
</cp:coreProperties>
</file>